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D1D_4AF0F355.xml" ContentType="application/vnd.ms-powerpoint.comments+xml"/>
  <Override PartName="/ppt/notesSlides/notesSlide4.xml" ContentType="application/vnd.openxmlformats-officedocument.presentationml.notesSlide+xml"/>
  <Override PartName="/ppt/comments/modernComment_CFD_A147B17.xml" ContentType="application/vnd.ms-powerpoint.comments+xml"/>
  <Override PartName="/ppt/comments/modernComment_1019_17EAEBEC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17"/>
  </p:notesMasterIdLst>
  <p:sldIdLst>
    <p:sldId id="256" r:id="rId5"/>
    <p:sldId id="4119" r:id="rId6"/>
    <p:sldId id="4120" r:id="rId7"/>
    <p:sldId id="3356" r:id="rId8"/>
    <p:sldId id="4117" r:id="rId9"/>
    <p:sldId id="3357" r:id="rId10"/>
    <p:sldId id="4118" r:id="rId11"/>
    <p:sldId id="3325" r:id="rId12"/>
    <p:sldId id="3311" r:id="rId13"/>
    <p:sldId id="4121" r:id="rId14"/>
    <p:sldId id="4122" r:id="rId15"/>
    <p:sldId id="412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F03966-8FA6-5F7A-F83A-780A632DE1F6}" name="Beniston, Joshua - FPAC-NRCS, CA" initials="JB" userId="S::Joshua.Beniston@usda.gov::729a7325-1604-4ca0-9ff6-67b6606cf032" providerId="AD"/>
  <p188:author id="{9E922C9B-3A66-8661-4B01-E93177817876}" name="Starr, Laura - FPAC-NRCS, OR" initials="SO" userId="S::laura.starr@usda.gov::6d35fe5d-6a51-4c41-af0a-de955073166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05151A-280B-418F-8F36-55708A90C830}" v="3" dt="2025-04-09T21:58:56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1" autoAdjust="0"/>
    <p:restoredTop sz="74140" autoAdjust="0"/>
  </p:normalViewPr>
  <p:slideViewPr>
    <p:cSldViewPr snapToGrid="0">
      <p:cViewPr varScale="1">
        <p:scale>
          <a:sx n="93" d="100"/>
          <a:sy n="93" d="100"/>
        </p:scale>
        <p:origin x="10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rr, Laura - FPAC-NRCS, OR" userId="S::laura.starr@usda.gov::6d35fe5d-6a51-4c41-af0a-de9550731665" providerId="AD" clId="Web-{13DBF844-0845-AC1E-876D-93D8DDE62243}"/>
    <pc:docChg chg="mod modSld">
      <pc:chgData name="Starr, Laura - FPAC-NRCS, OR" userId="S::laura.starr@usda.gov::6d35fe5d-6a51-4c41-af0a-de9550731665" providerId="AD" clId="Web-{13DBF844-0845-AC1E-876D-93D8DDE62243}" dt="2025-01-15T19:49:21.158" v="68"/>
      <pc:docMkLst>
        <pc:docMk/>
      </pc:docMkLst>
      <pc:sldChg chg="modSp">
        <pc:chgData name="Starr, Laura - FPAC-NRCS, OR" userId="S::laura.starr@usda.gov::6d35fe5d-6a51-4c41-af0a-de9550731665" providerId="AD" clId="Web-{13DBF844-0845-AC1E-876D-93D8DDE62243}" dt="2025-01-15T19:46:48.784" v="25" actId="20577"/>
        <pc:sldMkLst>
          <pc:docMk/>
          <pc:sldMk cId="3063104268" sldId="256"/>
        </pc:sldMkLst>
        <pc:spChg chg="mod">
          <ac:chgData name="Starr, Laura - FPAC-NRCS, OR" userId="S::laura.starr@usda.gov::6d35fe5d-6a51-4c41-af0a-de9550731665" providerId="AD" clId="Web-{13DBF844-0845-AC1E-876D-93D8DDE62243}" dt="2025-01-15T19:46:48.784" v="25" actId="20577"/>
          <ac:spMkLst>
            <pc:docMk/>
            <pc:sldMk cId="3063104268" sldId="256"/>
            <ac:spMk id="3" creationId="{24F75105-7148-6D67-D37F-D8093AF68297}"/>
          </ac:spMkLst>
        </pc:spChg>
      </pc:sldChg>
      <pc:sldChg chg="modSp">
        <pc:chgData name="Starr, Laura - FPAC-NRCS, OR" userId="S::laura.starr@usda.gov::6d35fe5d-6a51-4c41-af0a-de9550731665" providerId="AD" clId="Web-{13DBF844-0845-AC1E-876D-93D8DDE62243}" dt="2025-01-15T19:47:05.112" v="38" actId="20577"/>
        <pc:sldMkLst>
          <pc:docMk/>
          <pc:sldMk cId="189442459" sldId="3356"/>
        </pc:sldMkLst>
        <pc:spChg chg="mod">
          <ac:chgData name="Starr, Laura - FPAC-NRCS, OR" userId="S::laura.starr@usda.gov::6d35fe5d-6a51-4c41-af0a-de9550731665" providerId="AD" clId="Web-{13DBF844-0845-AC1E-876D-93D8DDE62243}" dt="2025-01-15T19:47:05.112" v="38" actId="20577"/>
          <ac:spMkLst>
            <pc:docMk/>
            <pc:sldMk cId="189442459" sldId="3356"/>
            <ac:spMk id="11" creationId="{36188ACB-67D2-3D2E-28FD-35E5A00F1C66}"/>
          </ac:spMkLst>
        </pc:spChg>
      </pc:sldChg>
      <pc:sldChg chg="modSp">
        <pc:chgData name="Starr, Laura - FPAC-NRCS, OR" userId="S::laura.starr@usda.gov::6d35fe5d-6a51-4c41-af0a-de9550731665" providerId="AD" clId="Web-{13DBF844-0845-AC1E-876D-93D8DDE62243}" dt="2025-01-15T19:47:20.299" v="51" actId="20577"/>
        <pc:sldMkLst>
          <pc:docMk/>
          <pc:sldMk cId="3554001787" sldId="4117"/>
        </pc:sldMkLst>
        <pc:spChg chg="mod">
          <ac:chgData name="Starr, Laura - FPAC-NRCS, OR" userId="S::laura.starr@usda.gov::6d35fe5d-6a51-4c41-af0a-de9550731665" providerId="AD" clId="Web-{13DBF844-0845-AC1E-876D-93D8DDE62243}" dt="2025-01-15T19:47:20.299" v="51" actId="20577"/>
          <ac:spMkLst>
            <pc:docMk/>
            <pc:sldMk cId="3554001787" sldId="4117"/>
            <ac:spMk id="3" creationId="{0C85DF5F-144A-4BDB-9831-CD51EB41F079}"/>
          </ac:spMkLst>
        </pc:spChg>
      </pc:sldChg>
      <pc:sldChg chg="modSp">
        <pc:chgData name="Starr, Laura - FPAC-NRCS, OR" userId="S::laura.starr@usda.gov::6d35fe5d-6a51-4c41-af0a-de9550731665" providerId="AD" clId="Web-{13DBF844-0845-AC1E-876D-93D8DDE62243}" dt="2025-01-15T19:46:07.956" v="15"/>
        <pc:sldMkLst>
          <pc:docMk/>
          <pc:sldMk cId="2232335957" sldId="4120"/>
        </pc:sldMkLst>
        <pc:graphicFrameChg chg="mod modGraphic">
          <ac:chgData name="Starr, Laura - FPAC-NRCS, OR" userId="S::laura.starr@usda.gov::6d35fe5d-6a51-4c41-af0a-de9550731665" providerId="AD" clId="Web-{13DBF844-0845-AC1E-876D-93D8DDE62243}" dt="2025-01-15T19:46:07.956" v="15"/>
          <ac:graphicFrameMkLst>
            <pc:docMk/>
            <pc:sldMk cId="2232335957" sldId="4120"/>
            <ac:graphicFrameMk id="2" creationId="{CA30D03A-E6A0-6DBA-7A27-79B70958D589}"/>
          </ac:graphicFrameMkLst>
        </pc:graphicFrameChg>
      </pc:sldChg>
      <pc:sldChg chg="modSp">
        <pc:chgData name="Starr, Laura - FPAC-NRCS, OR" userId="S::laura.starr@usda.gov::6d35fe5d-6a51-4c41-af0a-de9550731665" providerId="AD" clId="Web-{13DBF844-0845-AC1E-876D-93D8DDE62243}" dt="2025-01-15T19:48:04.205" v="60" actId="20577"/>
        <pc:sldMkLst>
          <pc:docMk/>
          <pc:sldMk cId="401271788" sldId="4121"/>
        </pc:sldMkLst>
        <pc:spChg chg="mod">
          <ac:chgData name="Starr, Laura - FPAC-NRCS, OR" userId="S::laura.starr@usda.gov::6d35fe5d-6a51-4c41-af0a-de9550731665" providerId="AD" clId="Web-{13DBF844-0845-AC1E-876D-93D8DDE62243}" dt="2025-01-15T19:48:04.205" v="60" actId="20577"/>
          <ac:spMkLst>
            <pc:docMk/>
            <pc:sldMk cId="401271788" sldId="4121"/>
            <ac:spMk id="3" creationId="{629DF409-8632-CC5A-E206-A98A47A9BC44}"/>
          </ac:spMkLst>
        </pc:spChg>
      </pc:sldChg>
      <pc:sldChg chg="modSp">
        <pc:chgData name="Starr, Laura - FPAC-NRCS, OR" userId="S::laura.starr@usda.gov::6d35fe5d-6a51-4c41-af0a-de9550731665" providerId="AD" clId="Web-{13DBF844-0845-AC1E-876D-93D8DDE62243}" dt="2025-01-15T19:48:30.127" v="67" actId="20577"/>
        <pc:sldMkLst>
          <pc:docMk/>
          <pc:sldMk cId="3660703853" sldId="4122"/>
        </pc:sldMkLst>
        <pc:spChg chg="mod">
          <ac:chgData name="Starr, Laura - FPAC-NRCS, OR" userId="S::laura.starr@usda.gov::6d35fe5d-6a51-4c41-af0a-de9550731665" providerId="AD" clId="Web-{13DBF844-0845-AC1E-876D-93D8DDE62243}" dt="2025-01-15T19:48:30.127" v="67" actId="20577"/>
          <ac:spMkLst>
            <pc:docMk/>
            <pc:sldMk cId="3660703853" sldId="4122"/>
            <ac:spMk id="7" creationId="{83140E00-0986-8E8D-8549-D070CDA0F572}"/>
          </ac:spMkLst>
        </pc:spChg>
      </pc:sldChg>
    </pc:docChg>
  </pc:docChgLst>
  <pc:docChgLst>
    <pc:chgData name="Starr, Laura - FPAC-NRCS, OR" userId="6d35fe5d-6a51-4c41-af0a-de9550731665" providerId="ADAL" clId="{33C6CC47-4F18-4200-BE59-6E21B30573EA}"/>
    <pc:docChg chg="undo custSel addSld delSld modSld sldOrd">
      <pc:chgData name="Starr, Laura - FPAC-NRCS, OR" userId="6d35fe5d-6a51-4c41-af0a-de9550731665" providerId="ADAL" clId="{33C6CC47-4F18-4200-BE59-6E21B30573EA}" dt="2024-05-09T12:44:04.960" v="2237" actId="20577"/>
      <pc:docMkLst>
        <pc:docMk/>
      </pc:docMkLst>
      <pc:sldChg chg="modSp mod">
        <pc:chgData name="Starr, Laura - FPAC-NRCS, OR" userId="6d35fe5d-6a51-4c41-af0a-de9550731665" providerId="ADAL" clId="{33C6CC47-4F18-4200-BE59-6E21B30573EA}" dt="2024-05-09T12:02:11.797" v="1718" actId="207"/>
        <pc:sldMkLst>
          <pc:docMk/>
          <pc:sldMk cId="3063104268" sldId="256"/>
        </pc:sldMkLst>
      </pc:sldChg>
      <pc:sldChg chg="modSp del mod">
        <pc:chgData name="Starr, Laura - FPAC-NRCS, OR" userId="6d35fe5d-6a51-4c41-af0a-de9550731665" providerId="ADAL" clId="{33C6CC47-4F18-4200-BE59-6E21B30573EA}" dt="2024-05-01T23:47:25.690" v="254" actId="47"/>
        <pc:sldMkLst>
          <pc:docMk/>
          <pc:sldMk cId="1835093395" sldId="3310"/>
        </pc:sldMkLst>
      </pc:sldChg>
      <pc:sldChg chg="addSp delSp modSp add mod">
        <pc:chgData name="Starr, Laura - FPAC-NRCS, OR" userId="6d35fe5d-6a51-4c41-af0a-de9550731665" providerId="ADAL" clId="{33C6CC47-4F18-4200-BE59-6E21B30573EA}" dt="2024-05-09T12:24:41.158" v="2165" actId="1076"/>
        <pc:sldMkLst>
          <pc:docMk/>
          <pc:sldMk cId="1320982162" sldId="3311"/>
        </pc:sldMkLst>
      </pc:sldChg>
      <pc:sldChg chg="addSp delSp modSp add del mod">
        <pc:chgData name="Starr, Laura - FPAC-NRCS, OR" userId="6d35fe5d-6a51-4c41-af0a-de9550731665" providerId="ADAL" clId="{33C6CC47-4F18-4200-BE59-6E21B30573EA}" dt="2024-05-01T23:47:27.663" v="255" actId="47"/>
        <pc:sldMkLst>
          <pc:docMk/>
          <pc:sldMk cId="3504637971" sldId="3311"/>
        </pc:sldMkLst>
      </pc:sldChg>
      <pc:sldChg chg="addSp delSp modSp add mod">
        <pc:chgData name="Starr, Laura - FPAC-NRCS, OR" userId="6d35fe5d-6a51-4c41-af0a-de9550731665" providerId="ADAL" clId="{33C6CC47-4F18-4200-BE59-6E21B30573EA}" dt="2024-05-09T12:24:28.222" v="2163" actId="1076"/>
        <pc:sldMkLst>
          <pc:docMk/>
          <pc:sldMk cId="169114391" sldId="3325"/>
        </pc:sldMkLst>
      </pc:sldChg>
      <pc:sldChg chg="addSp modSp mod">
        <pc:chgData name="Starr, Laura - FPAC-NRCS, OR" userId="6d35fe5d-6a51-4c41-af0a-de9550731665" providerId="ADAL" clId="{33C6CC47-4F18-4200-BE59-6E21B30573EA}" dt="2024-05-09T12:23:20.761" v="2149" actId="20577"/>
        <pc:sldMkLst>
          <pc:docMk/>
          <pc:sldMk cId="189442459" sldId="3356"/>
        </pc:sldMkLst>
      </pc:sldChg>
      <pc:sldChg chg="addSp delSp modSp new mod">
        <pc:chgData name="Starr, Laura - FPAC-NRCS, OR" userId="6d35fe5d-6a51-4c41-af0a-de9550731665" providerId="ADAL" clId="{33C6CC47-4F18-4200-BE59-6E21B30573EA}" dt="2024-05-09T12:24:10.537" v="2158" actId="1076"/>
        <pc:sldMkLst>
          <pc:docMk/>
          <pc:sldMk cId="1257304917" sldId="3357"/>
        </pc:sldMkLst>
      </pc:sldChg>
      <pc:sldChg chg="addSp delSp modSp add del mod">
        <pc:chgData name="Starr, Laura - FPAC-NRCS, OR" userId="6d35fe5d-6a51-4c41-af0a-de9550731665" providerId="ADAL" clId="{33C6CC47-4F18-4200-BE59-6E21B30573EA}" dt="2024-05-02T17:09:13.486" v="311" actId="47"/>
        <pc:sldMkLst>
          <pc:docMk/>
          <pc:sldMk cId="178530633" sldId="3358"/>
        </pc:sldMkLst>
      </pc:sldChg>
      <pc:sldChg chg="add del">
        <pc:chgData name="Starr, Laura - FPAC-NRCS, OR" userId="6d35fe5d-6a51-4c41-af0a-de9550731665" providerId="ADAL" clId="{33C6CC47-4F18-4200-BE59-6E21B30573EA}" dt="2024-05-02T17:11:58.643" v="314" actId="47"/>
        <pc:sldMkLst>
          <pc:docMk/>
          <pc:sldMk cId="3673441657" sldId="3358"/>
        </pc:sldMkLst>
      </pc:sldChg>
      <pc:sldChg chg="addSp delSp modSp add mod ord">
        <pc:chgData name="Starr, Laura - FPAC-NRCS, OR" userId="6d35fe5d-6a51-4c41-af0a-de9550731665" providerId="ADAL" clId="{33C6CC47-4F18-4200-BE59-6E21B30573EA}" dt="2024-05-09T12:23:46.943" v="2153" actId="1076"/>
        <pc:sldMkLst>
          <pc:docMk/>
          <pc:sldMk cId="3554001787" sldId="4117"/>
        </pc:sldMkLst>
      </pc:sldChg>
      <pc:sldChg chg="addSp delSp modSp add mod">
        <pc:chgData name="Starr, Laura - FPAC-NRCS, OR" userId="6d35fe5d-6a51-4c41-af0a-de9550731665" providerId="ADAL" clId="{33C6CC47-4F18-4200-BE59-6E21B30573EA}" dt="2024-05-09T12:24:16.833" v="2159"/>
        <pc:sldMkLst>
          <pc:docMk/>
          <pc:sldMk cId="543065202" sldId="4118"/>
        </pc:sldMkLst>
      </pc:sldChg>
      <pc:sldChg chg="addSp delSp modSp new mod">
        <pc:chgData name="Starr, Laura - FPAC-NRCS, OR" userId="6d35fe5d-6a51-4c41-af0a-de9550731665" providerId="ADAL" clId="{33C6CC47-4F18-4200-BE59-6E21B30573EA}" dt="2024-05-09T12:05:13.104" v="1752" actId="14100"/>
        <pc:sldMkLst>
          <pc:docMk/>
          <pc:sldMk cId="4048480190" sldId="4119"/>
        </pc:sldMkLst>
      </pc:sldChg>
      <pc:sldChg chg="addSp modSp new mod">
        <pc:chgData name="Starr, Laura - FPAC-NRCS, OR" userId="6d35fe5d-6a51-4c41-af0a-de9550731665" providerId="ADAL" clId="{33C6CC47-4F18-4200-BE59-6E21B30573EA}" dt="2024-05-09T12:14:15.021" v="2046" actId="403"/>
        <pc:sldMkLst>
          <pc:docMk/>
          <pc:sldMk cId="2232335957" sldId="4120"/>
        </pc:sldMkLst>
      </pc:sldChg>
      <pc:sldChg chg="addSp modSp new mod">
        <pc:chgData name="Starr, Laura - FPAC-NRCS, OR" userId="6d35fe5d-6a51-4c41-af0a-de9550731665" providerId="ADAL" clId="{33C6CC47-4F18-4200-BE59-6E21B30573EA}" dt="2024-05-09T12:24:53.146" v="2168" actId="20577"/>
        <pc:sldMkLst>
          <pc:docMk/>
          <pc:sldMk cId="401271788" sldId="4121"/>
        </pc:sldMkLst>
      </pc:sldChg>
      <pc:sldChg chg="addSp delSp modSp new mod">
        <pc:chgData name="Starr, Laura - FPAC-NRCS, OR" userId="6d35fe5d-6a51-4c41-af0a-de9550731665" providerId="ADAL" clId="{33C6CC47-4F18-4200-BE59-6E21B30573EA}" dt="2024-05-09T12:28:37.225" v="2193" actId="403"/>
        <pc:sldMkLst>
          <pc:docMk/>
          <pc:sldMk cId="3660703853" sldId="4122"/>
        </pc:sldMkLst>
      </pc:sldChg>
      <pc:sldChg chg="addSp modSp new mod">
        <pc:chgData name="Starr, Laura - FPAC-NRCS, OR" userId="6d35fe5d-6a51-4c41-af0a-de9550731665" providerId="ADAL" clId="{33C6CC47-4F18-4200-BE59-6E21B30573EA}" dt="2024-05-09T12:44:04.960" v="2237" actId="20577"/>
        <pc:sldMkLst>
          <pc:docMk/>
          <pc:sldMk cId="1909768196" sldId="4123"/>
        </pc:sldMkLst>
      </pc:sldChg>
      <pc:sldMasterChg chg="delSldLayout">
        <pc:chgData name="Starr, Laura - FPAC-NRCS, OR" userId="6d35fe5d-6a51-4c41-af0a-de9550731665" providerId="ADAL" clId="{33C6CC47-4F18-4200-BE59-6E21B30573EA}" dt="2024-05-01T23:47:27.663" v="255" actId="47"/>
        <pc:sldMasterMkLst>
          <pc:docMk/>
          <pc:sldMasterMk cId="48559298" sldId="2147483648"/>
        </pc:sldMasterMkLst>
        <pc:sldLayoutChg chg="del">
          <pc:chgData name="Starr, Laura - FPAC-NRCS, OR" userId="6d35fe5d-6a51-4c41-af0a-de9550731665" providerId="ADAL" clId="{33C6CC47-4F18-4200-BE59-6E21B30573EA}" dt="2024-05-01T23:47:27.663" v="255" actId="47"/>
          <pc:sldLayoutMkLst>
            <pc:docMk/>
            <pc:sldMasterMk cId="48559298" sldId="2147483648"/>
            <pc:sldLayoutMk cId="3814766743" sldId="2147483661"/>
          </pc:sldLayoutMkLst>
        </pc:sldLayoutChg>
      </pc:sldMasterChg>
    </pc:docChg>
  </pc:docChgLst>
  <pc:docChgLst>
    <pc:chgData name="Beniston, Joshua - FPAC-NRCS, CA" userId="729a7325-1604-4ca0-9ff6-67b6606cf032" providerId="ADAL" clId="{1C051D0F-DEDF-43BD-9B41-DC3E1877BC18}"/>
    <pc:docChg chg="custSel modSld">
      <pc:chgData name="Beniston, Joshua - FPAC-NRCS, CA" userId="729a7325-1604-4ca0-9ff6-67b6606cf032" providerId="ADAL" clId="{1C051D0F-DEDF-43BD-9B41-DC3E1877BC18}" dt="2025-01-14T23:44:56.637" v="86" actId="20577"/>
      <pc:docMkLst>
        <pc:docMk/>
      </pc:docMkLst>
      <pc:sldChg chg="modNotesTx">
        <pc:chgData name="Beniston, Joshua - FPAC-NRCS, CA" userId="729a7325-1604-4ca0-9ff6-67b6606cf032" providerId="ADAL" clId="{1C051D0F-DEDF-43BD-9B41-DC3E1877BC18}" dt="2025-01-14T23:44:56.637" v="86" actId="20577"/>
        <pc:sldMkLst>
          <pc:docMk/>
          <pc:sldMk cId="1257304917" sldId="3357"/>
        </pc:sldMkLst>
      </pc:sldChg>
    </pc:docChg>
  </pc:docChgLst>
  <pc:docChgLst>
    <pc:chgData name="Beniston, Joshua - FPAC-NRCS, CA" userId="729a7325-1604-4ca0-9ff6-67b6606cf032" providerId="ADAL" clId="{4F7D94CC-D8D3-4CBF-BCAA-38D5F88C486C}"/>
    <pc:docChg chg="undo custSel modSld modMainMaster modNotesMaster">
      <pc:chgData name="Beniston, Joshua - FPAC-NRCS, CA" userId="729a7325-1604-4ca0-9ff6-67b6606cf032" providerId="ADAL" clId="{4F7D94CC-D8D3-4CBF-BCAA-38D5F88C486C}" dt="2025-03-26T22:23:50.913" v="296" actId="20577"/>
      <pc:docMkLst>
        <pc:docMk/>
      </pc:docMkLst>
      <pc:sldChg chg="modSp mod modNotesTx">
        <pc:chgData name="Beniston, Joshua - FPAC-NRCS, CA" userId="729a7325-1604-4ca0-9ff6-67b6606cf032" providerId="ADAL" clId="{4F7D94CC-D8D3-4CBF-BCAA-38D5F88C486C}" dt="2025-03-26T22:23:50.913" v="296" actId="20577"/>
        <pc:sldMkLst>
          <pc:docMk/>
          <pc:sldMk cId="3063104268" sldId="256"/>
        </pc:sldMkLst>
        <pc:spChg chg="mod">
          <ac:chgData name="Beniston, Joshua - FPAC-NRCS, CA" userId="729a7325-1604-4ca0-9ff6-67b6606cf032" providerId="ADAL" clId="{4F7D94CC-D8D3-4CBF-BCAA-38D5F88C486C}" dt="2025-03-26T22:22:52.072" v="156" actId="27636"/>
          <ac:spMkLst>
            <pc:docMk/>
            <pc:sldMk cId="3063104268" sldId="256"/>
            <ac:spMk id="2" creationId="{63319ED5-508B-CFFB-41E6-9E9FDF9F907D}"/>
          </ac:spMkLst>
        </pc:spChg>
        <pc:spChg chg="mod">
          <ac:chgData name="Beniston, Joshua - FPAC-NRCS, CA" userId="729a7325-1604-4ca0-9ff6-67b6606cf032" providerId="ADAL" clId="{4F7D94CC-D8D3-4CBF-BCAA-38D5F88C486C}" dt="2025-03-26T22:22:52.072" v="155" actId="27636"/>
          <ac:spMkLst>
            <pc:docMk/>
            <pc:sldMk cId="3063104268" sldId="256"/>
            <ac:spMk id="3" creationId="{24F75105-7148-6D67-D37F-D8093AF68297}"/>
          </ac:spMkLst>
        </pc:sp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1320982162" sldId="3311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4" creationId="{D781FDEA-C204-E548-A775-062F2E0EEF99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8" creationId="{90A8F19F-ECD9-BE43-9954-3874A983D8D7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12" creationId="{DD2D2912-0BB1-A741-8337-164A3C23721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16" creationId="{6677F9D6-1B9F-D64E-A32C-6A1E07D74FE9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26" creationId="{2277C497-87F2-A641-BC52-14D950F2715E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27" creationId="{5B513782-EF45-1D4F-8B5B-EE5D50DD5412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47" creationId="{8BDA0FC2-2D2A-EF4D-BC48-E898D1DBBE98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51" creationId="{439F6C61-917B-4E4F-875C-0B767294B845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55" creationId="{4708E119-EA15-B640-97F1-E99263C32B8A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320982162" sldId="3311"/>
            <ac:spMk id="61" creationId="{DFD41C03-6C50-3848-A334-2CCC55D683F6}"/>
          </ac:spMkLst>
        </pc:spChg>
      </pc:sldChg>
      <pc:sldChg chg="modSp modNotes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169114391" sldId="3325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10" creationId="{B7D7062E-2295-3D42-8017-D441269F2D4D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15" creationId="{D21232D6-DE4B-3947-AFD3-2B08F49BEAFF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16" creationId="{3D00B010-90B9-DD44-A48C-B3F12D6B928A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18" creationId="{6DA00FD0-A3BD-B444-A9B2-AA38D54C33D9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20" creationId="{6AC802F6-F693-DA43-BF5C-72579D919C9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23" creationId="{07FACC4E-6926-0B4B-A9A1-9EEF668C80CE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38" creationId="{E430BB84-DB6E-B04D-A96C-82CF9C7ED89E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46" creationId="{278691BA-8760-B44A-ABDE-D387C834B112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55" creationId="{0A068A01-94B9-5527-F902-A441DC835634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69114391" sldId="3325"/>
            <ac:spMk id="60" creationId="{C13D4F88-E06D-21B0-6B5D-63D4B8DBD20E}"/>
          </ac:spMkLst>
        </pc:sp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189442459" sldId="3356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9" creationId="{B1E7D87B-19EC-DF4E-9944-5294A17D47B9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11" creationId="{36188ACB-67D2-3D2E-28FD-35E5A00F1C66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23" creationId="{D1A9F8D3-732C-DD41-8BA0-2C3C2E90ECF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34" creationId="{8236229B-3403-DC43-9686-672FEB759155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38" creationId="{D81B8393-7BC2-1140-8D4D-2250550A3F2A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46" creationId="{F7E3177D-A949-6E4A-8254-F8506A387C71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47" creationId="{84BD51C5-0080-E74A-B81A-D196608ED14B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52" creationId="{77843923-C13C-EF40-A8AE-D434D318079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53" creationId="{F1BB2442-641A-754F-8859-958EF846B10B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89442459" sldId="3356"/>
            <ac:spMk id="55" creationId="{4BD61D5E-AAC5-2F4B-9035-D984B1A615C1}"/>
          </ac:spMkLst>
        </pc:spChg>
        <pc:picChg chg="mod">
          <ac:chgData name="Beniston, Joshua - FPAC-NRCS, CA" userId="729a7325-1604-4ca0-9ff6-67b6606cf032" providerId="ADAL" clId="{4F7D94CC-D8D3-4CBF-BCAA-38D5F88C486C}" dt="2025-03-17T17:31:23.781" v="3"/>
          <ac:picMkLst>
            <pc:docMk/>
            <pc:sldMk cId="189442459" sldId="3356"/>
            <ac:picMk id="5" creationId="{1E14995C-831A-3CF2-B7CD-F576885088BF}"/>
          </ac:picMkLst>
        </pc:picChg>
      </pc:sldChg>
      <pc:sldChg chg="modSp modNotes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1257304917" sldId="3357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3" creationId="{077DCCCE-C64F-29AA-B745-3569908C3554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5" creationId="{3F7EB444-A136-6F5E-07AA-54D6CFCAB9AC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8" creationId="{3E2F6936-193B-ADB7-70C6-01F0F69D15F4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11" creationId="{402D52D1-C8CF-2378-A5EB-980DDC0486F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12" creationId="{45A8BBB1-6C72-9B0F-CFC7-1049497B8F94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14" creationId="{A8468E57-A26E-B5B9-FB4D-9286A04902CA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18" creationId="{394BEE77-BA90-D5EF-9560-C5EBC6CFBF95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19" creationId="{8C02F901-40CE-9475-44F5-D6BA8896DADB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23" creationId="{3F9E0135-D57B-0831-F9DD-537EF88171D8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257304917" sldId="3357"/>
            <ac:spMk id="24" creationId="{5C898BEA-C62C-A7E0-F8F0-6B2164327831}"/>
          </ac:spMkLst>
        </pc:sp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3554001787" sldId="4117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2" creationId="{6FE7756F-F3D1-864F-678D-0BD4880A279B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3" creationId="{0C85DF5F-144A-4BDB-9831-CD51EB41F079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4" creationId="{1DCF3FBE-7423-0C45-8FCB-9E28DEF4153A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6" creationId="{D02C23A4-E476-4D59-807A-729E6BAA558C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7" creationId="{1F125F15-D66F-4180-8BE3-1F52DF2D4CAC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9" creationId="{C3C02A21-672C-4917-B9C7-362BDA9A994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13" creationId="{3DA608FC-9564-48EF-A184-6FAD3E364ABD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14" creationId="{4761F10D-9A88-439A-B765-3153CFAE0D98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16" creationId="{E40687E3-1F6C-4807-A862-6E9FA3C96155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554001787" sldId="4117"/>
            <ac:spMk id="17" creationId="{E2BB9BE2-64F4-4A2E-959D-BC0F8DA8D1D1}"/>
          </ac:spMkLst>
        </pc:sp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543065202" sldId="4118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2" creationId="{3E6F8CBC-FB8D-2345-937E-747CB07423DD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7" creationId="{374918E4-109E-C349-A41C-04A4118E7FE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8" creationId="{ED52AD49-E396-8944-A7A3-F69929F487D8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13" creationId="{B6E4B330-B675-944F-88F9-44F54425BD9A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14" creationId="{12687C1C-EC92-2140-85BE-FB0C7A1740FC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19" creationId="{889CAAA2-7248-9547-BEDC-6CBF5AC7B928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20" creationId="{CFA5ECE2-9BB8-FA49-8B6A-85817AE28AFB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22" creationId="{DCD3A16D-2486-1843-B60C-19F084271994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24" creationId="{AE9FB747-DE38-CD4B-AD9F-9A9FB43F0769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543065202" sldId="4118"/>
            <ac:spMk id="27" creationId="{EE94DC42-9D7F-BA4F-AB3E-80B3CDB403C7}"/>
          </ac:spMkLst>
        </pc:sp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4048480190" sldId="4119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4048480190" sldId="4119"/>
            <ac:spMk id="2" creationId="{7D59FA50-142D-E831-3BA3-ACD49E59295F}"/>
          </ac:spMkLst>
        </pc:spChg>
      </pc:sldChg>
      <pc:sldChg chg="modSp mod modNotes modNotesTx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2232335957" sldId="4120"/>
        </pc:sldMkLst>
        <pc:graphicFrameChg chg="mod modGraphic">
          <ac:chgData name="Beniston, Joshua - FPAC-NRCS, CA" userId="729a7325-1604-4ca0-9ff6-67b6606cf032" providerId="ADAL" clId="{4F7D94CC-D8D3-4CBF-BCAA-38D5F88C486C}" dt="2025-03-26T22:22:51.884" v="154"/>
          <ac:graphicFrameMkLst>
            <pc:docMk/>
            <pc:sldMk cId="2232335957" sldId="4120"/>
            <ac:graphicFrameMk id="2" creationId="{CA30D03A-E6A0-6DBA-7A27-79B70958D589}"/>
          </ac:graphicFrameMkLst>
        </pc:graphicFrame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401271788" sldId="4121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401271788" sldId="4121"/>
            <ac:spMk id="3" creationId="{629DF409-8632-CC5A-E206-A98A47A9BC44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401271788" sldId="4121"/>
            <ac:spMk id="4" creationId="{3D241DBC-7068-F334-75A7-68031372F809}"/>
          </ac:spMkLst>
        </pc:spChg>
        <pc:graphicFrameChg chg="mod">
          <ac:chgData name="Beniston, Joshua - FPAC-NRCS, CA" userId="729a7325-1604-4ca0-9ff6-67b6606cf032" providerId="ADAL" clId="{4F7D94CC-D8D3-4CBF-BCAA-38D5F88C486C}" dt="2025-03-26T22:22:51.884" v="154"/>
          <ac:graphicFrameMkLst>
            <pc:docMk/>
            <pc:sldMk cId="401271788" sldId="4121"/>
            <ac:graphicFrameMk id="2" creationId="{D8295DB7-D8B1-98F5-3CA6-758EDCAA7576}"/>
          </ac:graphicFrameMkLst>
        </pc:graphicFrame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3660703853" sldId="4122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660703853" sldId="4122"/>
            <ac:spMk id="2" creationId="{DF369D1D-10AF-714D-E5B2-80DCE309F988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3660703853" sldId="4122"/>
            <ac:spMk id="7" creationId="{83140E00-0986-8E8D-8549-D070CDA0F572}"/>
          </ac:spMkLst>
        </pc:spChg>
        <pc:graphicFrameChg chg="mod">
          <ac:chgData name="Beniston, Joshua - FPAC-NRCS, CA" userId="729a7325-1604-4ca0-9ff6-67b6606cf032" providerId="ADAL" clId="{4F7D94CC-D8D3-4CBF-BCAA-38D5F88C486C}" dt="2025-03-26T22:22:51.884" v="154"/>
          <ac:graphicFrameMkLst>
            <pc:docMk/>
            <pc:sldMk cId="3660703853" sldId="4122"/>
            <ac:graphicFrameMk id="4" creationId="{47031D0B-7893-F138-8F33-08C5C8BAEEB0}"/>
          </ac:graphicFrameMkLst>
        </pc:graphicFrameChg>
        <pc:graphicFrameChg chg="mod">
          <ac:chgData name="Beniston, Joshua - FPAC-NRCS, CA" userId="729a7325-1604-4ca0-9ff6-67b6606cf032" providerId="ADAL" clId="{4F7D94CC-D8D3-4CBF-BCAA-38D5F88C486C}" dt="2025-03-26T22:22:51.884" v="154"/>
          <ac:graphicFrameMkLst>
            <pc:docMk/>
            <pc:sldMk cId="3660703853" sldId="4122"/>
            <ac:graphicFrameMk id="5" creationId="{B6B43C84-F340-6AE5-3119-188B60C18B85}"/>
          </ac:graphicFrameMkLst>
        </pc:graphicFrameChg>
      </pc:sldChg>
      <pc:sldChg chg="modSp">
        <pc:chgData name="Beniston, Joshua - FPAC-NRCS, CA" userId="729a7325-1604-4ca0-9ff6-67b6606cf032" providerId="ADAL" clId="{4F7D94CC-D8D3-4CBF-BCAA-38D5F88C486C}" dt="2025-03-26T22:22:51.884" v="154"/>
        <pc:sldMkLst>
          <pc:docMk/>
          <pc:sldMk cId="1909768196" sldId="4123"/>
        </pc:sld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909768196" sldId="4123"/>
            <ac:spMk id="2" creationId="{AB4E12E5-3114-E18E-D920-214537A44120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909768196" sldId="4123"/>
            <ac:spMk id="3" creationId="{E9AE454D-62EC-7E28-BF81-A5D6E88EAAB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909768196" sldId="4123"/>
            <ac:spMk id="4" creationId="{69CFD0B5-2B80-20DE-1583-C7019A6E52C3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k cId="1909768196" sldId="4123"/>
            <ac:spMk id="5" creationId="{4BC1754A-8485-2A39-F0F5-44F68AFB7533}"/>
          </ac:spMkLst>
        </pc:spChg>
      </pc:sldChg>
      <pc:sldMasterChg chg="modSp modSldLayout">
        <pc:chgData name="Beniston, Joshua - FPAC-NRCS, CA" userId="729a7325-1604-4ca0-9ff6-67b6606cf032" providerId="ADAL" clId="{4F7D94CC-D8D3-4CBF-BCAA-38D5F88C486C}" dt="2025-03-26T22:22:51.884" v="154"/>
        <pc:sldMasterMkLst>
          <pc:docMk/>
          <pc:sldMasterMk cId="48559298" sldId="2147483648"/>
        </pc:sldMasterMkLst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asterMk cId="48559298" sldId="2147483648"/>
            <ac:spMk id="2" creationId="{25858C5D-A6A9-42BD-1ABE-86339F0B94A2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asterMk cId="48559298" sldId="2147483648"/>
            <ac:spMk id="3" creationId="{69B08FAF-9820-3434-7E36-0C7AE231646C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asterMk cId="48559298" sldId="2147483648"/>
            <ac:spMk id="4" creationId="{D05D907D-76F7-6216-5F61-FC5211F9EEB6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asterMk cId="48559298" sldId="2147483648"/>
            <ac:spMk id="5" creationId="{EF14808C-45EC-7EE8-37AE-A564B5C50838}"/>
          </ac:spMkLst>
        </pc:spChg>
        <pc:spChg chg="mod">
          <ac:chgData name="Beniston, Joshua - FPAC-NRCS, CA" userId="729a7325-1604-4ca0-9ff6-67b6606cf032" providerId="ADAL" clId="{4F7D94CC-D8D3-4CBF-BCAA-38D5F88C486C}" dt="2025-03-26T22:22:51.884" v="154"/>
          <ac:spMkLst>
            <pc:docMk/>
            <pc:sldMasterMk cId="48559298" sldId="2147483648"/>
            <ac:spMk id="6" creationId="{2954704F-5CC3-7845-3E6C-AB594A9C77BA}"/>
          </ac:spMkLst>
        </pc:sp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2139351135" sldId="2147483649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139351135" sldId="2147483649"/>
              <ac:spMk id="2" creationId="{5706139E-61F6-AE6D-661A-87F0120EF808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139351135" sldId="2147483649"/>
              <ac:spMk id="3" creationId="{A93CD7DF-B4AD-9625-31B4-FD0E0755D407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563425740" sldId="2147483651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563425740" sldId="2147483651"/>
              <ac:spMk id="2" creationId="{4197D98B-1B96-75D2-A3DB-3ABFA4C50F93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563425740" sldId="2147483651"/>
              <ac:spMk id="3" creationId="{8E6FBDE2-0BE9-68CB-D7DB-66401D95CB34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2571811852" sldId="2147483652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571811852" sldId="2147483652"/>
              <ac:spMk id="3" creationId="{32FC2A2F-9299-10F4-71ED-AB20D9C8C5B8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571811852" sldId="2147483652"/>
              <ac:spMk id="4" creationId="{72F56835-5C7D-C188-52E2-C2A60401DBE0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2607547408" sldId="2147483653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607547408" sldId="2147483653"/>
              <ac:spMk id="2" creationId="{ADFB6832-E85E-1FBB-1E92-ECFE5444E02D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607547408" sldId="2147483653"/>
              <ac:spMk id="3" creationId="{F7049A01-C1F2-D7B0-906C-8493BE8D0326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607547408" sldId="2147483653"/>
              <ac:spMk id="4" creationId="{C17BEC93-1314-62A0-417C-36C4CA9E763E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607547408" sldId="2147483653"/>
              <ac:spMk id="5" creationId="{5A6A4716-C195-81F3-6F22-E240B920A3D1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607547408" sldId="2147483653"/>
              <ac:spMk id="6" creationId="{16C79016-187E-0885-DD6A-815E8EAFA44D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1172810405" sldId="2147483656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1172810405" sldId="2147483656"/>
              <ac:spMk id="2" creationId="{161CF19B-900D-3DB6-6A6D-4D87E76D932A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1172810405" sldId="2147483656"/>
              <ac:spMk id="3" creationId="{1159EC2C-0010-5F47-BAF5-5549A4E780FB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1172810405" sldId="2147483656"/>
              <ac:spMk id="4" creationId="{41DEBB12-AA1B-94B2-09D2-E9081A676B2E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272415022" sldId="2147483657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72415022" sldId="2147483657"/>
              <ac:spMk id="2" creationId="{9F459255-0ED0-6610-29A5-18D6C42B976E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72415022" sldId="2147483657"/>
              <ac:spMk id="3" creationId="{EB5ABD75-05FB-2099-6900-B2718CDEE7F1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272415022" sldId="2147483657"/>
              <ac:spMk id="4" creationId="{B597AC03-492B-9F92-C3A2-BF869CBB75F3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3834162466" sldId="2147483659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3834162466" sldId="2147483659"/>
              <ac:spMk id="2" creationId="{1373F1C8-5215-8B87-1D3B-1CE768BB607D}"/>
            </ac:spMkLst>
          </pc:spChg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3834162466" sldId="2147483659"/>
              <ac:spMk id="3" creationId="{2C878430-F01B-02A5-22B0-FB7F6805929F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3546534625" sldId="2147483660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3546534625" sldId="2147483660"/>
              <ac:spMk id="4" creationId="{EE9132D6-0004-C34B-A570-7AECE0027133}"/>
            </ac:spMkLst>
          </pc:spChg>
        </pc:sldLayoutChg>
        <pc:sldLayoutChg chg="modSp">
          <pc:chgData name="Beniston, Joshua - FPAC-NRCS, CA" userId="729a7325-1604-4ca0-9ff6-67b6606cf032" providerId="ADAL" clId="{4F7D94CC-D8D3-4CBF-BCAA-38D5F88C486C}" dt="2025-03-26T22:22:51.884" v="154"/>
          <pc:sldLayoutMkLst>
            <pc:docMk/>
            <pc:sldMasterMk cId="48559298" sldId="2147483648"/>
            <pc:sldLayoutMk cId="1142456299" sldId="2147483662"/>
          </pc:sldLayoutMkLst>
          <pc:spChg chg="mod">
            <ac:chgData name="Beniston, Joshua - FPAC-NRCS, CA" userId="729a7325-1604-4ca0-9ff6-67b6606cf032" providerId="ADAL" clId="{4F7D94CC-D8D3-4CBF-BCAA-38D5F88C486C}" dt="2025-03-26T22:22:51.884" v="154"/>
            <ac:spMkLst>
              <pc:docMk/>
              <pc:sldMasterMk cId="48559298" sldId="2147483648"/>
              <pc:sldLayoutMk cId="1142456299" sldId="2147483662"/>
              <ac:spMk id="6" creationId="{204034AD-C8AA-4E61-ABD6-49DBE55A930A}"/>
            </ac:spMkLst>
          </pc:spChg>
        </pc:sldLayoutChg>
      </pc:sldMasterChg>
    </pc:docChg>
  </pc:docChgLst>
  <pc:docChgLst>
    <pc:chgData name="Beniston, Joshua - FPAC-NRCS, CA" userId="S::joshua.beniston@usda.gov::729a7325-1604-4ca0-9ff6-67b6606cf032" providerId="AD" clId="Web-{8E05151A-280B-418F-8F36-55708A90C830}"/>
    <pc:docChg chg="modSld">
      <pc:chgData name="Beniston, Joshua - FPAC-NRCS, CA" userId="S::joshua.beniston@usda.gov::729a7325-1604-4ca0-9ff6-67b6606cf032" providerId="AD" clId="Web-{8E05151A-280B-418F-8F36-55708A90C830}" dt="2025-04-09T21:58:56.051" v="1" actId="20577"/>
      <pc:docMkLst>
        <pc:docMk/>
      </pc:docMkLst>
      <pc:sldChg chg="modSp">
        <pc:chgData name="Beniston, Joshua - FPAC-NRCS, CA" userId="S::joshua.beniston@usda.gov::729a7325-1604-4ca0-9ff6-67b6606cf032" providerId="AD" clId="Web-{8E05151A-280B-418F-8F36-55708A90C830}" dt="2025-04-09T21:58:56.051" v="1" actId="20577"/>
        <pc:sldMkLst>
          <pc:docMk/>
          <pc:sldMk cId="3063104268" sldId="256"/>
        </pc:sldMkLst>
        <pc:spChg chg="mod">
          <ac:chgData name="Beniston, Joshua - FPAC-NRCS, CA" userId="S::joshua.beniston@usda.gov::729a7325-1604-4ca0-9ff6-67b6606cf032" providerId="AD" clId="Web-{8E05151A-280B-418F-8F36-55708A90C830}" dt="2025-04-09T21:58:56.051" v="1" actId="20577"/>
          <ac:spMkLst>
            <pc:docMk/>
            <pc:sldMk cId="3063104268" sldId="256"/>
            <ac:spMk id="2" creationId="{63319ED5-508B-CFFB-41E6-9E9FDF9F907D}"/>
          </ac:spMkLst>
        </pc:spChg>
      </pc:sldChg>
    </pc:docChg>
  </pc:docChgLst>
</pc:chgInfo>
</file>

<file path=ppt/comments/modernComment_1019_17EAEBE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6D3A1F3-826F-400E-B894-E5676EF998BF}" authorId="{F2F03966-8FA6-5F7A-F83A-780A632DE1F6}" created="2025-01-14T23:47:02.378">
    <pc:sldMkLst xmlns:pc="http://schemas.microsoft.com/office/powerpoint/2013/main/command">
      <pc:docMk/>
      <pc:sldMk cId="401271788" sldId="4121"/>
    </pc:sldMkLst>
    <p188:replyLst>
      <p188:reply id="{61F2C8D7-A362-4F68-8DBB-2095B02C2B23}" authorId="{9E922C9B-3A66-8661-4B01-E93177817876}" created="2025-01-15T19:49:21.158">
        <p188:txBody>
          <a:bodyPr/>
          <a:lstStyle/>
          <a:p>
            <a:r>
              <a:rPr lang="en-US"/>
              <a:t>This is what the group is supposed to develop as part of the assignment. These are just templates for them to use.</a:t>
            </a:r>
          </a:p>
        </p188:txBody>
      </p188:reply>
    </p188:replyLst>
    <p188:txBody>
      <a:bodyPr/>
      <a:lstStyle/>
      <a:p>
        <a:r>
          <a:rPr lang="en-US"/>
          <a:t>What are the important questions to ask an urban or small-scale producer about their soil, what they already know about their soil, how they manage their soil, etc. </a:t>
        </a:r>
      </a:p>
    </p188:txBody>
  </p188:cm>
</p188:cmLst>
</file>

<file path=ppt/comments/modernComment_CFD_A147B1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39CB4A7-AABA-4692-889B-6FBA2D58D7CE}" authorId="{F2F03966-8FA6-5F7A-F83A-780A632DE1F6}" created="2025-01-14T23:46:07.111">
    <pc:sldMkLst xmlns:pc="http://schemas.microsoft.com/office/powerpoint/2013/main/command">
      <pc:docMk/>
      <pc:sldMk cId="169114391" sldId="3325"/>
    </pc:sldMkLst>
    <p188:txBody>
      <a:bodyPr/>
      <a:lstStyle/>
      <a:p>
        <a:r>
          <a:rPr lang="en-US"/>
          <a:t>Same thing here.  “How is soil health management different between small-scale and larger scale farms?”</a:t>
        </a:r>
      </a:p>
    </p188:txBody>
  </p188:cm>
</p188:cmLst>
</file>

<file path=ppt/comments/modernComment_D1D_4AF0F35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7EF2B97-EDB1-4440-8CC7-84F62F586F06}" authorId="{F2F03966-8FA6-5F7A-F83A-780A632DE1F6}" created="2025-01-14T23:45:31.737">
    <pc:sldMkLst xmlns:pc="http://schemas.microsoft.com/office/powerpoint/2013/main/command">
      <pc:docMk/>
      <pc:sldMk cId="1257304917" sldId="3357"/>
    </pc:sldMkLst>
    <p188:txBody>
      <a:bodyPr/>
      <a:lstStyle/>
      <a:p>
        <a:r>
          <a:rPr lang="en-US"/>
          <a:t>For this project, I think that each of the suites could be focused on addressing a particular soil health resource concern to follow on the curriculum of the class.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EF8063-554A-4654-8304-05B21B4AF2A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8A0B02-9710-4F27-8C03-6C03531969A9}">
      <dgm:prSet phldrT="[Text]" phldr="1"/>
      <dgm:spPr/>
      <dgm:t>
        <a:bodyPr/>
        <a:lstStyle/>
        <a:p>
          <a:endParaRPr lang="en-US"/>
        </a:p>
      </dgm:t>
    </dgm:pt>
    <dgm:pt modelId="{19D91619-11B8-4AB6-9BB4-73E0BDC7D044}" type="parTrans" cxnId="{A0A890AA-E2D8-408C-AEB2-7C906E334FB3}">
      <dgm:prSet/>
      <dgm:spPr/>
      <dgm:t>
        <a:bodyPr/>
        <a:lstStyle/>
        <a:p>
          <a:endParaRPr lang="en-US"/>
        </a:p>
      </dgm:t>
    </dgm:pt>
    <dgm:pt modelId="{90767F21-7556-42BA-9E21-7C3381F10E35}" type="sibTrans" cxnId="{A0A890AA-E2D8-408C-AEB2-7C906E334FB3}">
      <dgm:prSet/>
      <dgm:spPr/>
      <dgm:t>
        <a:bodyPr/>
        <a:lstStyle/>
        <a:p>
          <a:endParaRPr lang="en-US"/>
        </a:p>
      </dgm:t>
    </dgm:pt>
    <dgm:pt modelId="{97B3DA1E-892F-46D9-9F3E-C431082F868F}">
      <dgm:prSet phldrT="[Text]" phldr="1"/>
      <dgm:spPr/>
      <dgm:t>
        <a:bodyPr/>
        <a:lstStyle/>
        <a:p>
          <a:endParaRPr lang="en-US"/>
        </a:p>
      </dgm:t>
    </dgm:pt>
    <dgm:pt modelId="{E910597A-9F8A-4922-8A74-78F7EB9B531F}" type="parTrans" cxnId="{732CBC15-11D7-4917-8FA1-79CE8236B391}">
      <dgm:prSet/>
      <dgm:spPr/>
      <dgm:t>
        <a:bodyPr/>
        <a:lstStyle/>
        <a:p>
          <a:endParaRPr lang="en-US"/>
        </a:p>
      </dgm:t>
    </dgm:pt>
    <dgm:pt modelId="{C1A0A9D6-588F-4878-82CD-6ABD87640277}" type="sibTrans" cxnId="{732CBC15-11D7-4917-8FA1-79CE8236B391}">
      <dgm:prSet/>
      <dgm:spPr/>
      <dgm:t>
        <a:bodyPr/>
        <a:lstStyle/>
        <a:p>
          <a:endParaRPr lang="en-US"/>
        </a:p>
      </dgm:t>
    </dgm:pt>
    <dgm:pt modelId="{FA78F9EC-3BAF-4AA2-8D65-7DE5592BAA2E}">
      <dgm:prSet phldrT="[Text]" phldr="1"/>
      <dgm:spPr/>
      <dgm:t>
        <a:bodyPr/>
        <a:lstStyle/>
        <a:p>
          <a:endParaRPr lang="en-US"/>
        </a:p>
      </dgm:t>
    </dgm:pt>
    <dgm:pt modelId="{B47F9C1B-8955-409F-8FB3-DC3CEC2A2187}" type="parTrans" cxnId="{4F2EA9B6-6D7E-4B43-82C0-80C223052B45}">
      <dgm:prSet/>
      <dgm:spPr/>
      <dgm:t>
        <a:bodyPr/>
        <a:lstStyle/>
        <a:p>
          <a:endParaRPr lang="en-US"/>
        </a:p>
      </dgm:t>
    </dgm:pt>
    <dgm:pt modelId="{128571BA-0EA4-46CF-9617-EA0A81BEFE3E}" type="sibTrans" cxnId="{4F2EA9B6-6D7E-4B43-82C0-80C223052B45}">
      <dgm:prSet/>
      <dgm:spPr/>
      <dgm:t>
        <a:bodyPr/>
        <a:lstStyle/>
        <a:p>
          <a:endParaRPr lang="en-US"/>
        </a:p>
      </dgm:t>
    </dgm:pt>
    <dgm:pt modelId="{9296014A-7CF3-47E4-82D1-6CEF5C4A93A3}">
      <dgm:prSet phldrT="[Text]" phldr="1"/>
      <dgm:spPr/>
      <dgm:t>
        <a:bodyPr/>
        <a:lstStyle/>
        <a:p>
          <a:endParaRPr lang="en-US"/>
        </a:p>
      </dgm:t>
    </dgm:pt>
    <dgm:pt modelId="{43931B3B-A609-4724-9C5F-EC511A3984EC}" type="parTrans" cxnId="{47254497-8CB3-46FF-ABF0-8412102E0313}">
      <dgm:prSet/>
      <dgm:spPr/>
      <dgm:t>
        <a:bodyPr/>
        <a:lstStyle/>
        <a:p>
          <a:endParaRPr lang="en-US"/>
        </a:p>
      </dgm:t>
    </dgm:pt>
    <dgm:pt modelId="{BC095C66-68FA-4D63-B5C3-C2324F0FAEB4}" type="sibTrans" cxnId="{47254497-8CB3-46FF-ABF0-8412102E0313}">
      <dgm:prSet/>
      <dgm:spPr/>
      <dgm:t>
        <a:bodyPr/>
        <a:lstStyle/>
        <a:p>
          <a:endParaRPr lang="en-US"/>
        </a:p>
      </dgm:t>
    </dgm:pt>
    <dgm:pt modelId="{8367650E-C08F-4CB5-9050-10B15F1993B1}">
      <dgm:prSet phldrT="[Text]" phldr="1"/>
      <dgm:spPr/>
      <dgm:t>
        <a:bodyPr/>
        <a:lstStyle/>
        <a:p>
          <a:endParaRPr lang="en-US" dirty="0"/>
        </a:p>
      </dgm:t>
    </dgm:pt>
    <dgm:pt modelId="{705A4E25-6348-4005-BB36-866EB1BCA8AE}" type="parTrans" cxnId="{54CC5F87-C3F8-4CD1-AE66-D22106C988EF}">
      <dgm:prSet/>
      <dgm:spPr/>
      <dgm:t>
        <a:bodyPr/>
        <a:lstStyle/>
        <a:p>
          <a:endParaRPr lang="en-US"/>
        </a:p>
      </dgm:t>
    </dgm:pt>
    <dgm:pt modelId="{1BC09816-DC33-4116-8A1D-E67FF4F3EA84}" type="sibTrans" cxnId="{54CC5F87-C3F8-4CD1-AE66-D22106C988EF}">
      <dgm:prSet/>
      <dgm:spPr/>
      <dgm:t>
        <a:bodyPr/>
        <a:lstStyle/>
        <a:p>
          <a:endParaRPr lang="en-US"/>
        </a:p>
      </dgm:t>
    </dgm:pt>
    <dgm:pt modelId="{F6A864B2-6EAE-42B9-9646-F14AA0DFAE80}">
      <dgm:prSet phldrT="[Text]" phldr="1"/>
      <dgm:spPr/>
      <dgm:t>
        <a:bodyPr/>
        <a:lstStyle/>
        <a:p>
          <a:endParaRPr lang="en-US"/>
        </a:p>
      </dgm:t>
    </dgm:pt>
    <dgm:pt modelId="{13C99AD4-BD3E-4435-A5A2-590A2EFFED2F}" type="parTrans" cxnId="{F25D9D62-34DF-407A-B174-37315F376709}">
      <dgm:prSet/>
      <dgm:spPr/>
      <dgm:t>
        <a:bodyPr/>
        <a:lstStyle/>
        <a:p>
          <a:endParaRPr lang="en-US"/>
        </a:p>
      </dgm:t>
    </dgm:pt>
    <dgm:pt modelId="{C92BAA19-E0A7-48BA-85F0-9BDD7C395946}" type="sibTrans" cxnId="{F25D9D62-34DF-407A-B174-37315F376709}">
      <dgm:prSet/>
      <dgm:spPr/>
      <dgm:t>
        <a:bodyPr/>
        <a:lstStyle/>
        <a:p>
          <a:endParaRPr lang="en-US"/>
        </a:p>
      </dgm:t>
    </dgm:pt>
    <dgm:pt modelId="{C34F9578-26F9-4012-B9AB-1EAAD91BBA3C}">
      <dgm:prSet/>
      <dgm:spPr/>
      <dgm:t>
        <a:bodyPr/>
        <a:lstStyle/>
        <a:p>
          <a:endParaRPr lang="en-US"/>
        </a:p>
      </dgm:t>
    </dgm:pt>
    <dgm:pt modelId="{EE939715-3FEF-48AD-99BC-454DCC6CCEAF}" type="parTrans" cxnId="{AAFA6D66-511C-409D-AA44-2E395BD6DE2F}">
      <dgm:prSet/>
      <dgm:spPr/>
      <dgm:t>
        <a:bodyPr/>
        <a:lstStyle/>
        <a:p>
          <a:endParaRPr lang="en-US"/>
        </a:p>
      </dgm:t>
    </dgm:pt>
    <dgm:pt modelId="{38400717-5DD0-4929-BFDA-1BA6CD3C524A}" type="sibTrans" cxnId="{AAFA6D66-511C-409D-AA44-2E395BD6DE2F}">
      <dgm:prSet/>
      <dgm:spPr/>
      <dgm:t>
        <a:bodyPr/>
        <a:lstStyle/>
        <a:p>
          <a:endParaRPr lang="en-US"/>
        </a:p>
      </dgm:t>
    </dgm:pt>
    <dgm:pt modelId="{DECA1B26-D4CE-4E83-8C30-C485465078FE}">
      <dgm:prSet/>
      <dgm:spPr/>
      <dgm:t>
        <a:bodyPr/>
        <a:lstStyle/>
        <a:p>
          <a:endParaRPr lang="en-US"/>
        </a:p>
      </dgm:t>
    </dgm:pt>
    <dgm:pt modelId="{B3880CCC-51D4-4828-80DD-D9D805DF8377}" type="parTrans" cxnId="{85B537A1-BACB-4A8D-96E0-0D28926D0ACB}">
      <dgm:prSet/>
      <dgm:spPr/>
      <dgm:t>
        <a:bodyPr/>
        <a:lstStyle/>
        <a:p>
          <a:endParaRPr lang="en-US"/>
        </a:p>
      </dgm:t>
    </dgm:pt>
    <dgm:pt modelId="{BF5F79BC-FEED-4349-B0F3-982D5F922971}" type="sibTrans" cxnId="{85B537A1-BACB-4A8D-96E0-0D28926D0ACB}">
      <dgm:prSet/>
      <dgm:spPr/>
      <dgm:t>
        <a:bodyPr/>
        <a:lstStyle/>
        <a:p>
          <a:endParaRPr lang="en-US"/>
        </a:p>
      </dgm:t>
    </dgm:pt>
    <dgm:pt modelId="{E4C2956C-2033-4DC1-9CB6-4488F029C199}">
      <dgm:prSet/>
      <dgm:spPr/>
      <dgm:t>
        <a:bodyPr/>
        <a:lstStyle/>
        <a:p>
          <a:endParaRPr lang="en-US"/>
        </a:p>
      </dgm:t>
    </dgm:pt>
    <dgm:pt modelId="{818E46E6-455D-4384-A8F2-B5C5FB6749CD}" type="parTrans" cxnId="{56591A57-658E-4857-BDF4-2F717F05ABDE}">
      <dgm:prSet/>
      <dgm:spPr/>
      <dgm:t>
        <a:bodyPr/>
        <a:lstStyle/>
        <a:p>
          <a:endParaRPr lang="en-US"/>
        </a:p>
      </dgm:t>
    </dgm:pt>
    <dgm:pt modelId="{3B5643AF-0429-4C06-A870-82F272FD8834}" type="sibTrans" cxnId="{56591A57-658E-4857-BDF4-2F717F05ABDE}">
      <dgm:prSet/>
      <dgm:spPr/>
      <dgm:t>
        <a:bodyPr/>
        <a:lstStyle/>
        <a:p>
          <a:endParaRPr lang="en-US"/>
        </a:p>
      </dgm:t>
    </dgm:pt>
    <dgm:pt modelId="{3CAAB826-396D-4B3A-8C53-F14323371B40}" type="pres">
      <dgm:prSet presAssocID="{7EEF8063-554A-4654-8304-05B21B4AF2A7}" presName="Name0" presStyleCnt="0">
        <dgm:presLayoutVars>
          <dgm:dir/>
          <dgm:animLvl val="lvl"/>
          <dgm:resizeHandles/>
        </dgm:presLayoutVars>
      </dgm:prSet>
      <dgm:spPr/>
    </dgm:pt>
    <dgm:pt modelId="{EBFDBCA5-166D-47EF-A7BB-3D788839EA22}" type="pres">
      <dgm:prSet presAssocID="{2D8A0B02-9710-4F27-8C03-6C03531969A9}" presName="linNode" presStyleCnt="0"/>
      <dgm:spPr/>
    </dgm:pt>
    <dgm:pt modelId="{2D6DDD8F-B5E5-400B-89BE-0CD62EF01106}" type="pres">
      <dgm:prSet presAssocID="{2D8A0B02-9710-4F27-8C03-6C03531969A9}" presName="parentShp" presStyleLbl="node1" presStyleIdx="0" presStyleCnt="4">
        <dgm:presLayoutVars>
          <dgm:bulletEnabled val="1"/>
        </dgm:presLayoutVars>
      </dgm:prSet>
      <dgm:spPr/>
    </dgm:pt>
    <dgm:pt modelId="{B19EE693-E4FD-4C01-94A5-09F31B2164DD}" type="pres">
      <dgm:prSet presAssocID="{2D8A0B02-9710-4F27-8C03-6C03531969A9}" presName="childShp" presStyleLbl="bgAccFollowNode1" presStyleIdx="0" presStyleCnt="4">
        <dgm:presLayoutVars>
          <dgm:bulletEnabled val="1"/>
        </dgm:presLayoutVars>
      </dgm:prSet>
      <dgm:spPr/>
    </dgm:pt>
    <dgm:pt modelId="{0B98A1E9-73EB-4AED-8C96-9D1C7856B77B}" type="pres">
      <dgm:prSet presAssocID="{90767F21-7556-42BA-9E21-7C3381F10E35}" presName="spacing" presStyleCnt="0"/>
      <dgm:spPr/>
    </dgm:pt>
    <dgm:pt modelId="{34036431-80AB-4DCD-91AE-AA9781B8F1CA}" type="pres">
      <dgm:prSet presAssocID="{DECA1B26-D4CE-4E83-8C30-C485465078FE}" presName="linNode" presStyleCnt="0"/>
      <dgm:spPr/>
    </dgm:pt>
    <dgm:pt modelId="{C8B0BE2A-EF41-4917-8626-CF0822A72AC8}" type="pres">
      <dgm:prSet presAssocID="{DECA1B26-D4CE-4E83-8C30-C485465078FE}" presName="parentShp" presStyleLbl="node1" presStyleIdx="1" presStyleCnt="4">
        <dgm:presLayoutVars>
          <dgm:bulletEnabled val="1"/>
        </dgm:presLayoutVars>
      </dgm:prSet>
      <dgm:spPr/>
    </dgm:pt>
    <dgm:pt modelId="{3B059841-AD42-45AE-9D10-B08F84EC4BFF}" type="pres">
      <dgm:prSet presAssocID="{DECA1B26-D4CE-4E83-8C30-C485465078FE}" presName="childShp" presStyleLbl="bgAccFollowNode1" presStyleIdx="1" presStyleCnt="4">
        <dgm:presLayoutVars>
          <dgm:bulletEnabled val="1"/>
        </dgm:presLayoutVars>
      </dgm:prSet>
      <dgm:spPr/>
    </dgm:pt>
    <dgm:pt modelId="{7C50BADA-BFE5-4B86-A464-4DE3D293EED5}" type="pres">
      <dgm:prSet presAssocID="{BF5F79BC-FEED-4349-B0F3-982D5F922971}" presName="spacing" presStyleCnt="0"/>
      <dgm:spPr/>
    </dgm:pt>
    <dgm:pt modelId="{9C1AC73F-B655-4D1D-82E1-2411E228E754}" type="pres">
      <dgm:prSet presAssocID="{E4C2956C-2033-4DC1-9CB6-4488F029C199}" presName="linNode" presStyleCnt="0"/>
      <dgm:spPr/>
    </dgm:pt>
    <dgm:pt modelId="{FA8289D5-34AC-4771-B401-0F7CE2A1B50D}" type="pres">
      <dgm:prSet presAssocID="{E4C2956C-2033-4DC1-9CB6-4488F029C199}" presName="parentShp" presStyleLbl="node1" presStyleIdx="2" presStyleCnt="4">
        <dgm:presLayoutVars>
          <dgm:bulletEnabled val="1"/>
        </dgm:presLayoutVars>
      </dgm:prSet>
      <dgm:spPr/>
    </dgm:pt>
    <dgm:pt modelId="{ABF663A1-E18C-4F48-B23F-0E73D7D453A1}" type="pres">
      <dgm:prSet presAssocID="{E4C2956C-2033-4DC1-9CB6-4488F029C199}" presName="childShp" presStyleLbl="bgAccFollowNode1" presStyleIdx="2" presStyleCnt="4">
        <dgm:presLayoutVars>
          <dgm:bulletEnabled val="1"/>
        </dgm:presLayoutVars>
      </dgm:prSet>
      <dgm:spPr/>
    </dgm:pt>
    <dgm:pt modelId="{97EC2EB4-8CE9-43DE-A707-FB71FBFC369E}" type="pres">
      <dgm:prSet presAssocID="{3B5643AF-0429-4C06-A870-82F272FD8834}" presName="spacing" presStyleCnt="0"/>
      <dgm:spPr/>
    </dgm:pt>
    <dgm:pt modelId="{28B8D14B-BF0C-4AC5-8EDD-F76B08C08EE0}" type="pres">
      <dgm:prSet presAssocID="{9296014A-7CF3-47E4-82D1-6CEF5C4A93A3}" presName="linNode" presStyleCnt="0"/>
      <dgm:spPr/>
    </dgm:pt>
    <dgm:pt modelId="{FA20102D-4555-43A9-91EC-00A8D1A7CA3E}" type="pres">
      <dgm:prSet presAssocID="{9296014A-7CF3-47E4-82D1-6CEF5C4A93A3}" presName="parentShp" presStyleLbl="node1" presStyleIdx="3" presStyleCnt="4">
        <dgm:presLayoutVars>
          <dgm:bulletEnabled val="1"/>
        </dgm:presLayoutVars>
      </dgm:prSet>
      <dgm:spPr/>
    </dgm:pt>
    <dgm:pt modelId="{A573A0D4-1B23-4CEA-AA4E-9EE227CA6F62}" type="pres">
      <dgm:prSet presAssocID="{9296014A-7CF3-47E4-82D1-6CEF5C4A93A3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732CBC15-11D7-4917-8FA1-79CE8236B391}" srcId="{2D8A0B02-9710-4F27-8C03-6C03531969A9}" destId="{97B3DA1E-892F-46D9-9F3E-C431082F868F}" srcOrd="0" destOrd="0" parTransId="{E910597A-9F8A-4922-8A74-78F7EB9B531F}" sibTransId="{C1A0A9D6-588F-4878-82CD-6ABD87640277}"/>
    <dgm:cxn modelId="{80FC8716-3A0A-45F6-B5C5-25E421F82155}" type="presOf" srcId="{2D8A0B02-9710-4F27-8C03-6C03531969A9}" destId="{2D6DDD8F-B5E5-400B-89BE-0CD62EF01106}" srcOrd="0" destOrd="0" presId="urn:microsoft.com/office/officeart/2005/8/layout/vList6"/>
    <dgm:cxn modelId="{AE3C9818-7795-4EDB-80CB-35D1946607DC}" type="presOf" srcId="{7EEF8063-554A-4654-8304-05B21B4AF2A7}" destId="{3CAAB826-396D-4B3A-8C53-F14323371B40}" srcOrd="0" destOrd="0" presId="urn:microsoft.com/office/officeart/2005/8/layout/vList6"/>
    <dgm:cxn modelId="{8F274232-9EC4-4E51-AFDD-E33B8213FD98}" type="presOf" srcId="{FA78F9EC-3BAF-4AA2-8D65-7DE5592BAA2E}" destId="{B19EE693-E4FD-4C01-94A5-09F31B2164DD}" srcOrd="0" destOrd="1" presId="urn:microsoft.com/office/officeart/2005/8/layout/vList6"/>
    <dgm:cxn modelId="{F25D9D62-34DF-407A-B174-37315F376709}" srcId="{9296014A-7CF3-47E4-82D1-6CEF5C4A93A3}" destId="{F6A864B2-6EAE-42B9-9646-F14AA0DFAE80}" srcOrd="2" destOrd="0" parTransId="{13C99AD4-BD3E-4435-A5A2-590A2EFFED2F}" sibTransId="{C92BAA19-E0A7-48BA-85F0-9BDD7C395946}"/>
    <dgm:cxn modelId="{AAFA6D66-511C-409D-AA44-2E395BD6DE2F}" srcId="{9296014A-7CF3-47E4-82D1-6CEF5C4A93A3}" destId="{C34F9578-26F9-4012-B9AB-1EAAD91BBA3C}" srcOrd="0" destOrd="0" parTransId="{EE939715-3FEF-48AD-99BC-454DCC6CCEAF}" sibTransId="{38400717-5DD0-4929-BFDA-1BA6CD3C524A}"/>
    <dgm:cxn modelId="{ED09434F-CBA6-4D5E-94BE-5D32582D10D1}" type="presOf" srcId="{E4C2956C-2033-4DC1-9CB6-4488F029C199}" destId="{FA8289D5-34AC-4771-B401-0F7CE2A1B50D}" srcOrd="0" destOrd="0" presId="urn:microsoft.com/office/officeart/2005/8/layout/vList6"/>
    <dgm:cxn modelId="{B3416F52-37EA-4F90-93FA-484EC7C0F18B}" type="presOf" srcId="{F6A864B2-6EAE-42B9-9646-F14AA0DFAE80}" destId="{A573A0D4-1B23-4CEA-AA4E-9EE227CA6F62}" srcOrd="0" destOrd="2" presId="urn:microsoft.com/office/officeart/2005/8/layout/vList6"/>
    <dgm:cxn modelId="{F5126475-D8FE-4BF3-B1FA-F185B38E6A05}" type="presOf" srcId="{8367650E-C08F-4CB5-9050-10B15F1993B1}" destId="{A573A0D4-1B23-4CEA-AA4E-9EE227CA6F62}" srcOrd="0" destOrd="1" presId="urn:microsoft.com/office/officeart/2005/8/layout/vList6"/>
    <dgm:cxn modelId="{56591A57-658E-4857-BDF4-2F717F05ABDE}" srcId="{7EEF8063-554A-4654-8304-05B21B4AF2A7}" destId="{E4C2956C-2033-4DC1-9CB6-4488F029C199}" srcOrd="2" destOrd="0" parTransId="{818E46E6-455D-4384-A8F2-B5C5FB6749CD}" sibTransId="{3B5643AF-0429-4C06-A870-82F272FD8834}"/>
    <dgm:cxn modelId="{54CC5F87-C3F8-4CD1-AE66-D22106C988EF}" srcId="{9296014A-7CF3-47E4-82D1-6CEF5C4A93A3}" destId="{8367650E-C08F-4CB5-9050-10B15F1993B1}" srcOrd="1" destOrd="0" parTransId="{705A4E25-6348-4005-BB36-866EB1BCA8AE}" sibTransId="{1BC09816-DC33-4116-8A1D-E67FF4F3EA84}"/>
    <dgm:cxn modelId="{47254497-8CB3-46FF-ABF0-8412102E0313}" srcId="{7EEF8063-554A-4654-8304-05B21B4AF2A7}" destId="{9296014A-7CF3-47E4-82D1-6CEF5C4A93A3}" srcOrd="3" destOrd="0" parTransId="{43931B3B-A609-4724-9C5F-EC511A3984EC}" sibTransId="{BC095C66-68FA-4D63-B5C3-C2324F0FAEB4}"/>
    <dgm:cxn modelId="{85B537A1-BACB-4A8D-96E0-0D28926D0ACB}" srcId="{7EEF8063-554A-4654-8304-05B21B4AF2A7}" destId="{DECA1B26-D4CE-4E83-8C30-C485465078FE}" srcOrd="1" destOrd="0" parTransId="{B3880CCC-51D4-4828-80DD-D9D805DF8377}" sibTransId="{BF5F79BC-FEED-4349-B0F3-982D5F922971}"/>
    <dgm:cxn modelId="{A0A890AA-E2D8-408C-AEB2-7C906E334FB3}" srcId="{7EEF8063-554A-4654-8304-05B21B4AF2A7}" destId="{2D8A0B02-9710-4F27-8C03-6C03531969A9}" srcOrd="0" destOrd="0" parTransId="{19D91619-11B8-4AB6-9BB4-73E0BDC7D044}" sibTransId="{90767F21-7556-42BA-9E21-7C3381F10E35}"/>
    <dgm:cxn modelId="{F4C09AAF-FF7D-4BCD-ABDD-239824FD86CE}" type="presOf" srcId="{DECA1B26-D4CE-4E83-8C30-C485465078FE}" destId="{C8B0BE2A-EF41-4917-8626-CF0822A72AC8}" srcOrd="0" destOrd="0" presId="urn:microsoft.com/office/officeart/2005/8/layout/vList6"/>
    <dgm:cxn modelId="{4F2EA9B6-6D7E-4B43-82C0-80C223052B45}" srcId="{2D8A0B02-9710-4F27-8C03-6C03531969A9}" destId="{FA78F9EC-3BAF-4AA2-8D65-7DE5592BAA2E}" srcOrd="1" destOrd="0" parTransId="{B47F9C1B-8955-409F-8FB3-DC3CEC2A2187}" sibTransId="{128571BA-0EA4-46CF-9617-EA0A81BEFE3E}"/>
    <dgm:cxn modelId="{DD2042DC-CBAB-400F-BBF0-57C36E152C9E}" type="presOf" srcId="{9296014A-7CF3-47E4-82D1-6CEF5C4A93A3}" destId="{FA20102D-4555-43A9-91EC-00A8D1A7CA3E}" srcOrd="0" destOrd="0" presId="urn:microsoft.com/office/officeart/2005/8/layout/vList6"/>
    <dgm:cxn modelId="{DF35FEE5-6497-4508-ACB5-CE6581619803}" type="presOf" srcId="{97B3DA1E-892F-46D9-9F3E-C431082F868F}" destId="{B19EE693-E4FD-4C01-94A5-09F31B2164DD}" srcOrd="0" destOrd="0" presId="urn:microsoft.com/office/officeart/2005/8/layout/vList6"/>
    <dgm:cxn modelId="{64196AFE-B1E0-4377-8D64-BF4071C366DF}" type="presOf" srcId="{C34F9578-26F9-4012-B9AB-1EAAD91BBA3C}" destId="{A573A0D4-1B23-4CEA-AA4E-9EE227CA6F62}" srcOrd="0" destOrd="0" presId="urn:microsoft.com/office/officeart/2005/8/layout/vList6"/>
    <dgm:cxn modelId="{6D6AFE3D-08DA-439F-991A-14466FA42908}" type="presParOf" srcId="{3CAAB826-396D-4B3A-8C53-F14323371B40}" destId="{EBFDBCA5-166D-47EF-A7BB-3D788839EA22}" srcOrd="0" destOrd="0" presId="urn:microsoft.com/office/officeart/2005/8/layout/vList6"/>
    <dgm:cxn modelId="{F7E34299-3B84-4D8B-9BF0-44130F46CC03}" type="presParOf" srcId="{EBFDBCA5-166D-47EF-A7BB-3D788839EA22}" destId="{2D6DDD8F-B5E5-400B-89BE-0CD62EF01106}" srcOrd="0" destOrd="0" presId="urn:microsoft.com/office/officeart/2005/8/layout/vList6"/>
    <dgm:cxn modelId="{A3514605-18E2-4DD8-9168-B4454D84B041}" type="presParOf" srcId="{EBFDBCA5-166D-47EF-A7BB-3D788839EA22}" destId="{B19EE693-E4FD-4C01-94A5-09F31B2164DD}" srcOrd="1" destOrd="0" presId="urn:microsoft.com/office/officeart/2005/8/layout/vList6"/>
    <dgm:cxn modelId="{5BF6140C-DAAC-4363-9573-0C301EF0A225}" type="presParOf" srcId="{3CAAB826-396D-4B3A-8C53-F14323371B40}" destId="{0B98A1E9-73EB-4AED-8C96-9D1C7856B77B}" srcOrd="1" destOrd="0" presId="urn:microsoft.com/office/officeart/2005/8/layout/vList6"/>
    <dgm:cxn modelId="{52807A95-9511-4891-B179-E686B0F8DDF5}" type="presParOf" srcId="{3CAAB826-396D-4B3A-8C53-F14323371B40}" destId="{34036431-80AB-4DCD-91AE-AA9781B8F1CA}" srcOrd="2" destOrd="0" presId="urn:microsoft.com/office/officeart/2005/8/layout/vList6"/>
    <dgm:cxn modelId="{37D4C70E-52BB-4D38-A734-E275A7847C8B}" type="presParOf" srcId="{34036431-80AB-4DCD-91AE-AA9781B8F1CA}" destId="{C8B0BE2A-EF41-4917-8626-CF0822A72AC8}" srcOrd="0" destOrd="0" presId="urn:microsoft.com/office/officeart/2005/8/layout/vList6"/>
    <dgm:cxn modelId="{E1D94FBB-AFCB-45B4-A428-50CBE2164B13}" type="presParOf" srcId="{34036431-80AB-4DCD-91AE-AA9781B8F1CA}" destId="{3B059841-AD42-45AE-9D10-B08F84EC4BFF}" srcOrd="1" destOrd="0" presId="urn:microsoft.com/office/officeart/2005/8/layout/vList6"/>
    <dgm:cxn modelId="{305103FC-068D-43A1-AB78-DF8D1A7BC2F8}" type="presParOf" srcId="{3CAAB826-396D-4B3A-8C53-F14323371B40}" destId="{7C50BADA-BFE5-4B86-A464-4DE3D293EED5}" srcOrd="3" destOrd="0" presId="urn:microsoft.com/office/officeart/2005/8/layout/vList6"/>
    <dgm:cxn modelId="{62484F73-9963-4635-9FB1-9716C8108A34}" type="presParOf" srcId="{3CAAB826-396D-4B3A-8C53-F14323371B40}" destId="{9C1AC73F-B655-4D1D-82E1-2411E228E754}" srcOrd="4" destOrd="0" presId="urn:microsoft.com/office/officeart/2005/8/layout/vList6"/>
    <dgm:cxn modelId="{F6D6429D-44BE-4C7E-BA55-9886D2D8ACEF}" type="presParOf" srcId="{9C1AC73F-B655-4D1D-82E1-2411E228E754}" destId="{FA8289D5-34AC-4771-B401-0F7CE2A1B50D}" srcOrd="0" destOrd="0" presId="urn:microsoft.com/office/officeart/2005/8/layout/vList6"/>
    <dgm:cxn modelId="{0406BFB7-6AB9-40CB-BB76-06EB7349C42C}" type="presParOf" srcId="{9C1AC73F-B655-4D1D-82E1-2411E228E754}" destId="{ABF663A1-E18C-4F48-B23F-0E73D7D453A1}" srcOrd="1" destOrd="0" presId="urn:microsoft.com/office/officeart/2005/8/layout/vList6"/>
    <dgm:cxn modelId="{FF881A54-C3E9-4EC7-B3CE-2FEDCF455C15}" type="presParOf" srcId="{3CAAB826-396D-4B3A-8C53-F14323371B40}" destId="{97EC2EB4-8CE9-43DE-A707-FB71FBFC369E}" srcOrd="5" destOrd="0" presId="urn:microsoft.com/office/officeart/2005/8/layout/vList6"/>
    <dgm:cxn modelId="{475F0BC9-4FCA-4F7F-8252-76CC4394A817}" type="presParOf" srcId="{3CAAB826-396D-4B3A-8C53-F14323371B40}" destId="{28B8D14B-BF0C-4AC5-8EDD-F76B08C08EE0}" srcOrd="6" destOrd="0" presId="urn:microsoft.com/office/officeart/2005/8/layout/vList6"/>
    <dgm:cxn modelId="{24E0DAC2-91CA-49D0-9931-6A841446CE2C}" type="presParOf" srcId="{28B8D14B-BF0C-4AC5-8EDD-F76B08C08EE0}" destId="{FA20102D-4555-43A9-91EC-00A8D1A7CA3E}" srcOrd="0" destOrd="0" presId="urn:microsoft.com/office/officeart/2005/8/layout/vList6"/>
    <dgm:cxn modelId="{EA4B1C4C-CEAC-4099-A98C-0237E4A00CE9}" type="presParOf" srcId="{28B8D14B-BF0C-4AC5-8EDD-F76B08C08EE0}" destId="{A573A0D4-1B23-4CEA-AA4E-9EE227CA6F6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06DD29-FB50-40BE-A20A-BB06D347DAEA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0C9722F3-B65A-484C-A668-2AE7624B400E}">
      <dgm:prSet phldrT="[Text]" phldr="1"/>
      <dgm:spPr/>
      <dgm:t>
        <a:bodyPr/>
        <a:lstStyle/>
        <a:p>
          <a:endParaRPr lang="en-US"/>
        </a:p>
      </dgm:t>
    </dgm:pt>
    <dgm:pt modelId="{5D3ADC1B-7B3E-412C-8827-AB7DD1A31DFB}" type="parTrans" cxnId="{BA9174DA-610B-471D-8349-BDC460E5A081}">
      <dgm:prSet/>
      <dgm:spPr/>
      <dgm:t>
        <a:bodyPr/>
        <a:lstStyle/>
        <a:p>
          <a:endParaRPr lang="en-US"/>
        </a:p>
      </dgm:t>
    </dgm:pt>
    <dgm:pt modelId="{6639757B-8A62-437E-99E4-B319ED340D9B}" type="sibTrans" cxnId="{BA9174DA-610B-471D-8349-BDC460E5A081}">
      <dgm:prSet/>
      <dgm:spPr/>
      <dgm:t>
        <a:bodyPr/>
        <a:lstStyle/>
        <a:p>
          <a:endParaRPr lang="en-US"/>
        </a:p>
      </dgm:t>
    </dgm:pt>
    <dgm:pt modelId="{F935B361-5477-4EE2-B058-A20258310822}">
      <dgm:prSet phldrT="[Text]" phldr="1"/>
      <dgm:spPr/>
      <dgm:t>
        <a:bodyPr/>
        <a:lstStyle/>
        <a:p>
          <a:endParaRPr lang="en-US"/>
        </a:p>
      </dgm:t>
    </dgm:pt>
    <dgm:pt modelId="{C4F7F71E-10AF-4E0F-BAD5-143C559C740D}" type="parTrans" cxnId="{C83D604C-C69B-431E-99AB-498464FDBFF6}">
      <dgm:prSet/>
      <dgm:spPr/>
      <dgm:t>
        <a:bodyPr/>
        <a:lstStyle/>
        <a:p>
          <a:endParaRPr lang="en-US"/>
        </a:p>
      </dgm:t>
    </dgm:pt>
    <dgm:pt modelId="{F0F51C2B-5DEF-49F4-8373-A44BD0C344EF}" type="sibTrans" cxnId="{C83D604C-C69B-431E-99AB-498464FDBFF6}">
      <dgm:prSet/>
      <dgm:spPr/>
      <dgm:t>
        <a:bodyPr/>
        <a:lstStyle/>
        <a:p>
          <a:endParaRPr lang="en-US"/>
        </a:p>
      </dgm:t>
    </dgm:pt>
    <dgm:pt modelId="{47ADC117-4BD8-420F-AE54-62DF11C8508E}">
      <dgm:prSet phldrT="[Text]" phldr="1"/>
      <dgm:spPr/>
      <dgm:t>
        <a:bodyPr/>
        <a:lstStyle/>
        <a:p>
          <a:endParaRPr lang="en-US"/>
        </a:p>
      </dgm:t>
    </dgm:pt>
    <dgm:pt modelId="{411B04EB-0389-46F1-A060-089EFE892D66}" type="parTrans" cxnId="{4D05E31C-15F0-4B13-8895-7E5CA19BAC89}">
      <dgm:prSet/>
      <dgm:spPr/>
      <dgm:t>
        <a:bodyPr/>
        <a:lstStyle/>
        <a:p>
          <a:endParaRPr lang="en-US"/>
        </a:p>
      </dgm:t>
    </dgm:pt>
    <dgm:pt modelId="{B558599F-58BE-47E0-A3B8-095E2B90B995}" type="sibTrans" cxnId="{4D05E31C-15F0-4B13-8895-7E5CA19BAC89}">
      <dgm:prSet/>
      <dgm:spPr/>
      <dgm:t>
        <a:bodyPr/>
        <a:lstStyle/>
        <a:p>
          <a:endParaRPr lang="en-US"/>
        </a:p>
      </dgm:t>
    </dgm:pt>
    <dgm:pt modelId="{30403DFD-DCFA-49BA-93C3-DD67F999A46C}">
      <dgm:prSet phldrT="[Text]" phldr="1"/>
      <dgm:spPr/>
      <dgm:t>
        <a:bodyPr/>
        <a:lstStyle/>
        <a:p>
          <a:endParaRPr lang="en-US"/>
        </a:p>
      </dgm:t>
    </dgm:pt>
    <dgm:pt modelId="{76DFD358-119C-4732-B78D-4D5853350878}" type="parTrans" cxnId="{830A3626-F8E2-4B53-B92C-C0D98FC89126}">
      <dgm:prSet/>
      <dgm:spPr/>
      <dgm:t>
        <a:bodyPr/>
        <a:lstStyle/>
        <a:p>
          <a:endParaRPr lang="en-US"/>
        </a:p>
      </dgm:t>
    </dgm:pt>
    <dgm:pt modelId="{29BB7533-BBC2-4FB1-803A-EF037E4ECC1C}" type="sibTrans" cxnId="{830A3626-F8E2-4B53-B92C-C0D98FC89126}">
      <dgm:prSet/>
      <dgm:spPr/>
      <dgm:t>
        <a:bodyPr/>
        <a:lstStyle/>
        <a:p>
          <a:endParaRPr lang="en-US"/>
        </a:p>
      </dgm:t>
    </dgm:pt>
    <dgm:pt modelId="{015A0367-3D57-4F0A-ABB4-205F68B48BC1}">
      <dgm:prSet phldrT="[Text]" phldr="1"/>
      <dgm:spPr/>
      <dgm:t>
        <a:bodyPr/>
        <a:lstStyle/>
        <a:p>
          <a:endParaRPr lang="en-US" dirty="0"/>
        </a:p>
      </dgm:t>
    </dgm:pt>
    <dgm:pt modelId="{1022676C-F7B7-444B-B453-7F1938F2E40B}" type="parTrans" cxnId="{A255F4C1-4B78-408C-A075-80E4CA069F6A}">
      <dgm:prSet/>
      <dgm:spPr/>
      <dgm:t>
        <a:bodyPr/>
        <a:lstStyle/>
        <a:p>
          <a:endParaRPr lang="en-US"/>
        </a:p>
      </dgm:t>
    </dgm:pt>
    <dgm:pt modelId="{99891AC9-E688-4417-868E-7D8DC6A45AA0}" type="sibTrans" cxnId="{A255F4C1-4B78-408C-A075-80E4CA069F6A}">
      <dgm:prSet/>
      <dgm:spPr/>
      <dgm:t>
        <a:bodyPr/>
        <a:lstStyle/>
        <a:p>
          <a:endParaRPr lang="en-US"/>
        </a:p>
      </dgm:t>
    </dgm:pt>
    <dgm:pt modelId="{AF129B45-DBA9-4932-BB1F-1D8602123C0A}">
      <dgm:prSet phldrT="[Text]" phldr="1"/>
      <dgm:spPr/>
      <dgm:t>
        <a:bodyPr/>
        <a:lstStyle/>
        <a:p>
          <a:endParaRPr lang="en-US"/>
        </a:p>
      </dgm:t>
    </dgm:pt>
    <dgm:pt modelId="{BB1CE3C7-9ABA-4855-913E-E4BFBE295A65}" type="parTrans" cxnId="{C2A10318-9C9E-4009-A807-21A102BFA6B0}">
      <dgm:prSet/>
      <dgm:spPr/>
      <dgm:t>
        <a:bodyPr/>
        <a:lstStyle/>
        <a:p>
          <a:endParaRPr lang="en-US"/>
        </a:p>
      </dgm:t>
    </dgm:pt>
    <dgm:pt modelId="{834D9DDA-0906-43AB-9F97-F1F943F64FFD}" type="sibTrans" cxnId="{C2A10318-9C9E-4009-A807-21A102BFA6B0}">
      <dgm:prSet/>
      <dgm:spPr/>
      <dgm:t>
        <a:bodyPr/>
        <a:lstStyle/>
        <a:p>
          <a:endParaRPr lang="en-US"/>
        </a:p>
      </dgm:t>
    </dgm:pt>
    <dgm:pt modelId="{8C9F919A-FDA3-4A68-A8D8-9433F9809B97}">
      <dgm:prSet phldrT="[Text]" phldr="1"/>
      <dgm:spPr/>
      <dgm:t>
        <a:bodyPr/>
        <a:lstStyle/>
        <a:p>
          <a:endParaRPr lang="en-US"/>
        </a:p>
      </dgm:t>
    </dgm:pt>
    <dgm:pt modelId="{A313B47C-02F0-4E96-B841-402CE26EC8AC}" type="parTrans" cxnId="{9FF991EE-9686-46CA-9B72-8649B91BB89F}">
      <dgm:prSet/>
      <dgm:spPr/>
      <dgm:t>
        <a:bodyPr/>
        <a:lstStyle/>
        <a:p>
          <a:endParaRPr lang="en-US"/>
        </a:p>
      </dgm:t>
    </dgm:pt>
    <dgm:pt modelId="{1CF013E3-1BC3-4596-8693-3076C0262BCA}" type="sibTrans" cxnId="{9FF991EE-9686-46CA-9B72-8649B91BB89F}">
      <dgm:prSet/>
      <dgm:spPr/>
      <dgm:t>
        <a:bodyPr/>
        <a:lstStyle/>
        <a:p>
          <a:endParaRPr lang="en-US"/>
        </a:p>
      </dgm:t>
    </dgm:pt>
    <dgm:pt modelId="{D6FF14D8-4C1A-4252-8339-DFE27AF80308}">
      <dgm:prSet phldrT="[Text]" phldr="1"/>
      <dgm:spPr/>
      <dgm:t>
        <a:bodyPr/>
        <a:lstStyle/>
        <a:p>
          <a:endParaRPr lang="en-US"/>
        </a:p>
      </dgm:t>
    </dgm:pt>
    <dgm:pt modelId="{5A25AA13-976A-41EB-9F64-C8A6F3313741}" type="parTrans" cxnId="{C75B4C07-8433-431A-B96D-037060F079A7}">
      <dgm:prSet/>
      <dgm:spPr/>
      <dgm:t>
        <a:bodyPr/>
        <a:lstStyle/>
        <a:p>
          <a:endParaRPr lang="en-US"/>
        </a:p>
      </dgm:t>
    </dgm:pt>
    <dgm:pt modelId="{DED39E2F-2535-47B2-88FF-33C786AD3284}" type="sibTrans" cxnId="{C75B4C07-8433-431A-B96D-037060F079A7}">
      <dgm:prSet/>
      <dgm:spPr/>
      <dgm:t>
        <a:bodyPr/>
        <a:lstStyle/>
        <a:p>
          <a:endParaRPr lang="en-US"/>
        </a:p>
      </dgm:t>
    </dgm:pt>
    <dgm:pt modelId="{E51DC55B-DD04-42F0-B9F5-0EC37833C2E8}" type="pres">
      <dgm:prSet presAssocID="{D706DD29-FB50-40BE-A20A-BB06D347DAEA}" presName="layout" presStyleCnt="0">
        <dgm:presLayoutVars>
          <dgm:chMax/>
          <dgm:chPref/>
          <dgm:dir/>
          <dgm:resizeHandles/>
        </dgm:presLayoutVars>
      </dgm:prSet>
      <dgm:spPr/>
    </dgm:pt>
    <dgm:pt modelId="{29464DA9-941D-4DC5-89BE-4BD353522EEB}" type="pres">
      <dgm:prSet presAssocID="{0C9722F3-B65A-484C-A668-2AE7624B400E}" presName="root" presStyleCnt="0">
        <dgm:presLayoutVars>
          <dgm:chMax/>
          <dgm:chPref/>
        </dgm:presLayoutVars>
      </dgm:prSet>
      <dgm:spPr/>
    </dgm:pt>
    <dgm:pt modelId="{DD857AD5-67F0-4C55-8BAD-ED09B19622D2}" type="pres">
      <dgm:prSet presAssocID="{0C9722F3-B65A-484C-A668-2AE7624B400E}" presName="rootComposite" presStyleCnt="0">
        <dgm:presLayoutVars/>
      </dgm:prSet>
      <dgm:spPr/>
    </dgm:pt>
    <dgm:pt modelId="{88C6AB99-BCC4-4F41-B6E6-76247BBDEB36}" type="pres">
      <dgm:prSet presAssocID="{0C9722F3-B65A-484C-A668-2AE7624B400E}" presName="ParentAccent" presStyleLbl="alignNode1" presStyleIdx="0" presStyleCnt="2"/>
      <dgm:spPr/>
    </dgm:pt>
    <dgm:pt modelId="{02C5C62D-3F6D-451F-8195-BD5CD1D55135}" type="pres">
      <dgm:prSet presAssocID="{0C9722F3-B65A-484C-A668-2AE7624B400E}" presName="ParentSmallAccent" presStyleLbl="fgAcc1" presStyleIdx="0" presStyleCnt="2"/>
      <dgm:spPr/>
    </dgm:pt>
    <dgm:pt modelId="{921FA12E-78D5-409A-9275-BF4CE16A7379}" type="pres">
      <dgm:prSet presAssocID="{0C9722F3-B65A-484C-A668-2AE7624B400E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2D627B58-B5B7-421B-8849-26D0860600A2}" type="pres">
      <dgm:prSet presAssocID="{0C9722F3-B65A-484C-A668-2AE7624B400E}" presName="childShape" presStyleCnt="0">
        <dgm:presLayoutVars>
          <dgm:chMax val="0"/>
          <dgm:chPref val="0"/>
        </dgm:presLayoutVars>
      </dgm:prSet>
      <dgm:spPr/>
    </dgm:pt>
    <dgm:pt modelId="{43926F0B-8727-46AD-B068-BA8E8578F143}" type="pres">
      <dgm:prSet presAssocID="{F935B361-5477-4EE2-B058-A20258310822}" presName="childComposite" presStyleCnt="0">
        <dgm:presLayoutVars>
          <dgm:chMax val="0"/>
          <dgm:chPref val="0"/>
        </dgm:presLayoutVars>
      </dgm:prSet>
      <dgm:spPr/>
    </dgm:pt>
    <dgm:pt modelId="{64C41C7E-04EE-41FC-9CA3-F4A0FA925240}" type="pres">
      <dgm:prSet presAssocID="{F935B361-5477-4EE2-B058-A20258310822}" presName="ChildAccent" presStyleLbl="solidFgAcc1" presStyleIdx="0" presStyleCnt="6"/>
      <dgm:spPr/>
    </dgm:pt>
    <dgm:pt modelId="{03942479-B024-4252-8E7B-887D5ABB5A41}" type="pres">
      <dgm:prSet presAssocID="{F935B361-5477-4EE2-B058-A20258310822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DE20B585-09BA-41E8-83EE-920CB8D05B01}" type="pres">
      <dgm:prSet presAssocID="{47ADC117-4BD8-420F-AE54-62DF11C8508E}" presName="childComposite" presStyleCnt="0">
        <dgm:presLayoutVars>
          <dgm:chMax val="0"/>
          <dgm:chPref val="0"/>
        </dgm:presLayoutVars>
      </dgm:prSet>
      <dgm:spPr/>
    </dgm:pt>
    <dgm:pt modelId="{24FBD1B4-91E9-4054-86FF-405EBF908B1A}" type="pres">
      <dgm:prSet presAssocID="{47ADC117-4BD8-420F-AE54-62DF11C8508E}" presName="ChildAccent" presStyleLbl="solidFgAcc1" presStyleIdx="1" presStyleCnt="6"/>
      <dgm:spPr/>
    </dgm:pt>
    <dgm:pt modelId="{26384A73-311D-4AC8-9C39-20F416736B91}" type="pres">
      <dgm:prSet presAssocID="{47ADC117-4BD8-420F-AE54-62DF11C8508E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2F48574C-1777-458D-9187-DF7D3D9C355B}" type="pres">
      <dgm:prSet presAssocID="{30403DFD-DCFA-49BA-93C3-DD67F999A46C}" presName="childComposite" presStyleCnt="0">
        <dgm:presLayoutVars>
          <dgm:chMax val="0"/>
          <dgm:chPref val="0"/>
        </dgm:presLayoutVars>
      </dgm:prSet>
      <dgm:spPr/>
    </dgm:pt>
    <dgm:pt modelId="{D0CD8987-D6DC-4C90-8F0D-9D2F046A27A2}" type="pres">
      <dgm:prSet presAssocID="{30403DFD-DCFA-49BA-93C3-DD67F999A46C}" presName="ChildAccent" presStyleLbl="solidFgAcc1" presStyleIdx="2" presStyleCnt="6"/>
      <dgm:spPr/>
    </dgm:pt>
    <dgm:pt modelId="{14F3B173-B23F-4FBC-8042-62A67DCFE822}" type="pres">
      <dgm:prSet presAssocID="{30403DFD-DCFA-49BA-93C3-DD67F999A46C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033415DD-AF4E-48FB-8FA0-75D3F95E8735}" type="pres">
      <dgm:prSet presAssocID="{015A0367-3D57-4F0A-ABB4-205F68B48BC1}" presName="root" presStyleCnt="0">
        <dgm:presLayoutVars>
          <dgm:chMax/>
          <dgm:chPref/>
        </dgm:presLayoutVars>
      </dgm:prSet>
      <dgm:spPr/>
    </dgm:pt>
    <dgm:pt modelId="{C489F6E3-3CF5-431C-AD5C-DE246C4714C8}" type="pres">
      <dgm:prSet presAssocID="{015A0367-3D57-4F0A-ABB4-205F68B48BC1}" presName="rootComposite" presStyleCnt="0">
        <dgm:presLayoutVars/>
      </dgm:prSet>
      <dgm:spPr/>
    </dgm:pt>
    <dgm:pt modelId="{E569F115-9445-47C0-B833-AE3CC2620F00}" type="pres">
      <dgm:prSet presAssocID="{015A0367-3D57-4F0A-ABB4-205F68B48BC1}" presName="ParentAccent" presStyleLbl="alignNode1" presStyleIdx="1" presStyleCnt="2"/>
      <dgm:spPr/>
    </dgm:pt>
    <dgm:pt modelId="{333DC0F5-D1F7-407E-9E99-5B39D343F959}" type="pres">
      <dgm:prSet presAssocID="{015A0367-3D57-4F0A-ABB4-205F68B48BC1}" presName="ParentSmallAccent" presStyleLbl="fgAcc1" presStyleIdx="1" presStyleCnt="2"/>
      <dgm:spPr/>
    </dgm:pt>
    <dgm:pt modelId="{2CCAFBA4-B792-4B13-ADE8-741E9C162772}" type="pres">
      <dgm:prSet presAssocID="{015A0367-3D57-4F0A-ABB4-205F68B48BC1}" presName="Parent" presStyleLbl="revTx" presStyleIdx="4" presStyleCnt="8">
        <dgm:presLayoutVars>
          <dgm:chMax/>
          <dgm:chPref val="4"/>
          <dgm:bulletEnabled val="1"/>
        </dgm:presLayoutVars>
      </dgm:prSet>
      <dgm:spPr/>
    </dgm:pt>
    <dgm:pt modelId="{5CEE6B37-F3CD-47F4-BDC2-777C00242AE4}" type="pres">
      <dgm:prSet presAssocID="{015A0367-3D57-4F0A-ABB4-205F68B48BC1}" presName="childShape" presStyleCnt="0">
        <dgm:presLayoutVars>
          <dgm:chMax val="0"/>
          <dgm:chPref val="0"/>
        </dgm:presLayoutVars>
      </dgm:prSet>
      <dgm:spPr/>
    </dgm:pt>
    <dgm:pt modelId="{4C2923A0-86D0-481B-B1F3-4BC76F3B3ABA}" type="pres">
      <dgm:prSet presAssocID="{AF129B45-DBA9-4932-BB1F-1D8602123C0A}" presName="childComposite" presStyleCnt="0">
        <dgm:presLayoutVars>
          <dgm:chMax val="0"/>
          <dgm:chPref val="0"/>
        </dgm:presLayoutVars>
      </dgm:prSet>
      <dgm:spPr/>
    </dgm:pt>
    <dgm:pt modelId="{F7467090-4450-4357-992B-F468991D1D88}" type="pres">
      <dgm:prSet presAssocID="{AF129B45-DBA9-4932-BB1F-1D8602123C0A}" presName="ChildAccent" presStyleLbl="solidFgAcc1" presStyleIdx="3" presStyleCnt="6"/>
      <dgm:spPr/>
    </dgm:pt>
    <dgm:pt modelId="{54C811D4-F651-4E99-8594-F530B4DEFA0A}" type="pres">
      <dgm:prSet presAssocID="{AF129B45-DBA9-4932-BB1F-1D8602123C0A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50C3613B-4862-4BDF-AD49-69A1938DF336}" type="pres">
      <dgm:prSet presAssocID="{8C9F919A-FDA3-4A68-A8D8-9433F9809B97}" presName="childComposite" presStyleCnt="0">
        <dgm:presLayoutVars>
          <dgm:chMax val="0"/>
          <dgm:chPref val="0"/>
        </dgm:presLayoutVars>
      </dgm:prSet>
      <dgm:spPr/>
    </dgm:pt>
    <dgm:pt modelId="{3549DE0E-C2F1-442A-86EE-F73191C81FE2}" type="pres">
      <dgm:prSet presAssocID="{8C9F919A-FDA3-4A68-A8D8-9433F9809B97}" presName="ChildAccent" presStyleLbl="solidFgAcc1" presStyleIdx="4" presStyleCnt="6"/>
      <dgm:spPr/>
    </dgm:pt>
    <dgm:pt modelId="{FA4670C3-F399-4E6D-AA2A-E2C3362B5C4F}" type="pres">
      <dgm:prSet presAssocID="{8C9F919A-FDA3-4A68-A8D8-9433F9809B97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7DFF1D5A-5769-4360-95DB-D6C778A184E6}" type="pres">
      <dgm:prSet presAssocID="{D6FF14D8-4C1A-4252-8339-DFE27AF80308}" presName="childComposite" presStyleCnt="0">
        <dgm:presLayoutVars>
          <dgm:chMax val="0"/>
          <dgm:chPref val="0"/>
        </dgm:presLayoutVars>
      </dgm:prSet>
      <dgm:spPr/>
    </dgm:pt>
    <dgm:pt modelId="{D302086A-BF5D-4E2C-B6EF-5FEF8E9DDAAE}" type="pres">
      <dgm:prSet presAssocID="{D6FF14D8-4C1A-4252-8339-DFE27AF80308}" presName="ChildAccent" presStyleLbl="solidFgAcc1" presStyleIdx="5" presStyleCnt="6"/>
      <dgm:spPr/>
    </dgm:pt>
    <dgm:pt modelId="{3AC828BA-B62F-481D-AC99-90558C9F103B}" type="pres">
      <dgm:prSet presAssocID="{D6FF14D8-4C1A-4252-8339-DFE27AF80308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C75B4C07-8433-431A-B96D-037060F079A7}" srcId="{015A0367-3D57-4F0A-ABB4-205F68B48BC1}" destId="{D6FF14D8-4C1A-4252-8339-DFE27AF80308}" srcOrd="2" destOrd="0" parTransId="{5A25AA13-976A-41EB-9F64-C8A6F3313741}" sibTransId="{DED39E2F-2535-47B2-88FF-33C786AD3284}"/>
    <dgm:cxn modelId="{96C77B12-56D1-4DF2-BB7F-B7140CEB79B8}" type="presOf" srcId="{AF129B45-DBA9-4932-BB1F-1D8602123C0A}" destId="{54C811D4-F651-4E99-8594-F530B4DEFA0A}" srcOrd="0" destOrd="0" presId="urn:microsoft.com/office/officeart/2008/layout/SquareAccentList"/>
    <dgm:cxn modelId="{C2A10318-9C9E-4009-A807-21A102BFA6B0}" srcId="{015A0367-3D57-4F0A-ABB4-205F68B48BC1}" destId="{AF129B45-DBA9-4932-BB1F-1D8602123C0A}" srcOrd="0" destOrd="0" parTransId="{BB1CE3C7-9ABA-4855-913E-E4BFBE295A65}" sibTransId="{834D9DDA-0906-43AB-9F97-F1F943F64FFD}"/>
    <dgm:cxn modelId="{DCFF681C-BD58-4AF7-AFD2-EE004CC5CCE5}" type="presOf" srcId="{8C9F919A-FDA3-4A68-A8D8-9433F9809B97}" destId="{FA4670C3-F399-4E6D-AA2A-E2C3362B5C4F}" srcOrd="0" destOrd="0" presId="urn:microsoft.com/office/officeart/2008/layout/SquareAccentList"/>
    <dgm:cxn modelId="{4D05E31C-15F0-4B13-8895-7E5CA19BAC89}" srcId="{0C9722F3-B65A-484C-A668-2AE7624B400E}" destId="{47ADC117-4BD8-420F-AE54-62DF11C8508E}" srcOrd="1" destOrd="0" parTransId="{411B04EB-0389-46F1-A060-089EFE892D66}" sibTransId="{B558599F-58BE-47E0-A3B8-095E2B90B995}"/>
    <dgm:cxn modelId="{830A3626-F8E2-4B53-B92C-C0D98FC89126}" srcId="{0C9722F3-B65A-484C-A668-2AE7624B400E}" destId="{30403DFD-DCFA-49BA-93C3-DD67F999A46C}" srcOrd="2" destOrd="0" parTransId="{76DFD358-119C-4732-B78D-4D5853350878}" sibTransId="{29BB7533-BBC2-4FB1-803A-EF037E4ECC1C}"/>
    <dgm:cxn modelId="{65101248-FB28-41E4-8B73-8D13BFF100E9}" type="presOf" srcId="{015A0367-3D57-4F0A-ABB4-205F68B48BC1}" destId="{2CCAFBA4-B792-4B13-ADE8-741E9C162772}" srcOrd="0" destOrd="0" presId="urn:microsoft.com/office/officeart/2008/layout/SquareAccentList"/>
    <dgm:cxn modelId="{C83D604C-C69B-431E-99AB-498464FDBFF6}" srcId="{0C9722F3-B65A-484C-A668-2AE7624B400E}" destId="{F935B361-5477-4EE2-B058-A20258310822}" srcOrd="0" destOrd="0" parTransId="{C4F7F71E-10AF-4E0F-BAD5-143C559C740D}" sibTransId="{F0F51C2B-5DEF-49F4-8373-A44BD0C344EF}"/>
    <dgm:cxn modelId="{A2528F55-F896-4187-960B-1E8B3EAD627B}" type="presOf" srcId="{30403DFD-DCFA-49BA-93C3-DD67F999A46C}" destId="{14F3B173-B23F-4FBC-8042-62A67DCFE822}" srcOrd="0" destOrd="0" presId="urn:microsoft.com/office/officeart/2008/layout/SquareAccentList"/>
    <dgm:cxn modelId="{8E3CA283-DB57-4714-A542-517B5BCA70A9}" type="presOf" srcId="{D706DD29-FB50-40BE-A20A-BB06D347DAEA}" destId="{E51DC55B-DD04-42F0-B9F5-0EC37833C2E8}" srcOrd="0" destOrd="0" presId="urn:microsoft.com/office/officeart/2008/layout/SquareAccentList"/>
    <dgm:cxn modelId="{85156596-6AE7-4F7C-924A-F62D7502D92C}" type="presOf" srcId="{0C9722F3-B65A-484C-A668-2AE7624B400E}" destId="{921FA12E-78D5-409A-9275-BF4CE16A7379}" srcOrd="0" destOrd="0" presId="urn:microsoft.com/office/officeart/2008/layout/SquareAccentList"/>
    <dgm:cxn modelId="{F5E3709E-532B-4A55-9502-B1F930F65E7A}" type="presOf" srcId="{D6FF14D8-4C1A-4252-8339-DFE27AF80308}" destId="{3AC828BA-B62F-481D-AC99-90558C9F103B}" srcOrd="0" destOrd="0" presId="urn:microsoft.com/office/officeart/2008/layout/SquareAccentList"/>
    <dgm:cxn modelId="{E8BEB4A0-35DB-415C-9133-946681A0FD80}" type="presOf" srcId="{47ADC117-4BD8-420F-AE54-62DF11C8508E}" destId="{26384A73-311D-4AC8-9C39-20F416736B91}" srcOrd="0" destOrd="0" presId="urn:microsoft.com/office/officeart/2008/layout/SquareAccentList"/>
    <dgm:cxn modelId="{DA9596A6-D513-4C0E-91B8-FF57F597296B}" type="presOf" srcId="{F935B361-5477-4EE2-B058-A20258310822}" destId="{03942479-B024-4252-8E7B-887D5ABB5A41}" srcOrd="0" destOrd="0" presId="urn:microsoft.com/office/officeart/2008/layout/SquareAccentList"/>
    <dgm:cxn modelId="{A255F4C1-4B78-408C-A075-80E4CA069F6A}" srcId="{D706DD29-FB50-40BE-A20A-BB06D347DAEA}" destId="{015A0367-3D57-4F0A-ABB4-205F68B48BC1}" srcOrd="1" destOrd="0" parTransId="{1022676C-F7B7-444B-B453-7F1938F2E40B}" sibTransId="{99891AC9-E688-4417-868E-7D8DC6A45AA0}"/>
    <dgm:cxn modelId="{BA9174DA-610B-471D-8349-BDC460E5A081}" srcId="{D706DD29-FB50-40BE-A20A-BB06D347DAEA}" destId="{0C9722F3-B65A-484C-A668-2AE7624B400E}" srcOrd="0" destOrd="0" parTransId="{5D3ADC1B-7B3E-412C-8827-AB7DD1A31DFB}" sibTransId="{6639757B-8A62-437E-99E4-B319ED340D9B}"/>
    <dgm:cxn modelId="{9FF991EE-9686-46CA-9B72-8649B91BB89F}" srcId="{015A0367-3D57-4F0A-ABB4-205F68B48BC1}" destId="{8C9F919A-FDA3-4A68-A8D8-9433F9809B97}" srcOrd="1" destOrd="0" parTransId="{A313B47C-02F0-4E96-B841-402CE26EC8AC}" sibTransId="{1CF013E3-1BC3-4596-8693-3076C0262BCA}"/>
    <dgm:cxn modelId="{87B89FF8-8891-4DD5-A7BC-6A2F6099900C}" type="presParOf" srcId="{E51DC55B-DD04-42F0-B9F5-0EC37833C2E8}" destId="{29464DA9-941D-4DC5-89BE-4BD353522EEB}" srcOrd="0" destOrd="0" presId="urn:microsoft.com/office/officeart/2008/layout/SquareAccentList"/>
    <dgm:cxn modelId="{3040E90D-2837-47A1-A048-B93A88BF9795}" type="presParOf" srcId="{29464DA9-941D-4DC5-89BE-4BD353522EEB}" destId="{DD857AD5-67F0-4C55-8BAD-ED09B19622D2}" srcOrd="0" destOrd="0" presId="urn:microsoft.com/office/officeart/2008/layout/SquareAccentList"/>
    <dgm:cxn modelId="{0EB4F952-4490-4410-B485-9D31BB8A85CF}" type="presParOf" srcId="{DD857AD5-67F0-4C55-8BAD-ED09B19622D2}" destId="{88C6AB99-BCC4-4F41-B6E6-76247BBDEB36}" srcOrd="0" destOrd="0" presId="urn:microsoft.com/office/officeart/2008/layout/SquareAccentList"/>
    <dgm:cxn modelId="{C0A29181-6731-452E-A3AB-30F45EB3AE39}" type="presParOf" srcId="{DD857AD5-67F0-4C55-8BAD-ED09B19622D2}" destId="{02C5C62D-3F6D-451F-8195-BD5CD1D55135}" srcOrd="1" destOrd="0" presId="urn:microsoft.com/office/officeart/2008/layout/SquareAccentList"/>
    <dgm:cxn modelId="{8EC87F0E-0C2F-46A6-B177-557A23C34B0C}" type="presParOf" srcId="{DD857AD5-67F0-4C55-8BAD-ED09B19622D2}" destId="{921FA12E-78D5-409A-9275-BF4CE16A7379}" srcOrd="2" destOrd="0" presId="urn:microsoft.com/office/officeart/2008/layout/SquareAccentList"/>
    <dgm:cxn modelId="{D16CA806-4471-443F-ACAB-CDCA1273A3E3}" type="presParOf" srcId="{29464DA9-941D-4DC5-89BE-4BD353522EEB}" destId="{2D627B58-B5B7-421B-8849-26D0860600A2}" srcOrd="1" destOrd="0" presId="urn:microsoft.com/office/officeart/2008/layout/SquareAccentList"/>
    <dgm:cxn modelId="{12D794AE-A82E-4FE9-A20D-825419E135E6}" type="presParOf" srcId="{2D627B58-B5B7-421B-8849-26D0860600A2}" destId="{43926F0B-8727-46AD-B068-BA8E8578F143}" srcOrd="0" destOrd="0" presId="urn:microsoft.com/office/officeart/2008/layout/SquareAccentList"/>
    <dgm:cxn modelId="{7C698BFF-87C9-4209-AD07-720C2F0FC0B0}" type="presParOf" srcId="{43926F0B-8727-46AD-B068-BA8E8578F143}" destId="{64C41C7E-04EE-41FC-9CA3-F4A0FA925240}" srcOrd="0" destOrd="0" presId="urn:microsoft.com/office/officeart/2008/layout/SquareAccentList"/>
    <dgm:cxn modelId="{056DD46C-2E52-4AD9-9F8D-A9C5DB4DDE09}" type="presParOf" srcId="{43926F0B-8727-46AD-B068-BA8E8578F143}" destId="{03942479-B024-4252-8E7B-887D5ABB5A41}" srcOrd="1" destOrd="0" presId="urn:microsoft.com/office/officeart/2008/layout/SquareAccentList"/>
    <dgm:cxn modelId="{C884998B-1504-4407-94F8-4C65A2CF3652}" type="presParOf" srcId="{2D627B58-B5B7-421B-8849-26D0860600A2}" destId="{DE20B585-09BA-41E8-83EE-920CB8D05B01}" srcOrd="1" destOrd="0" presId="urn:microsoft.com/office/officeart/2008/layout/SquareAccentList"/>
    <dgm:cxn modelId="{28F63A07-30C4-489A-B864-6FA7966C8C11}" type="presParOf" srcId="{DE20B585-09BA-41E8-83EE-920CB8D05B01}" destId="{24FBD1B4-91E9-4054-86FF-405EBF908B1A}" srcOrd="0" destOrd="0" presId="urn:microsoft.com/office/officeart/2008/layout/SquareAccentList"/>
    <dgm:cxn modelId="{C07C9339-2F6C-470C-B965-AA899A5260A8}" type="presParOf" srcId="{DE20B585-09BA-41E8-83EE-920CB8D05B01}" destId="{26384A73-311D-4AC8-9C39-20F416736B91}" srcOrd="1" destOrd="0" presId="urn:microsoft.com/office/officeart/2008/layout/SquareAccentList"/>
    <dgm:cxn modelId="{0F6DBA09-5E71-4601-9CCF-B75CB584F84B}" type="presParOf" srcId="{2D627B58-B5B7-421B-8849-26D0860600A2}" destId="{2F48574C-1777-458D-9187-DF7D3D9C355B}" srcOrd="2" destOrd="0" presId="urn:microsoft.com/office/officeart/2008/layout/SquareAccentList"/>
    <dgm:cxn modelId="{3336A5F5-0ED7-43C0-9EC1-7945A24A998E}" type="presParOf" srcId="{2F48574C-1777-458D-9187-DF7D3D9C355B}" destId="{D0CD8987-D6DC-4C90-8F0D-9D2F046A27A2}" srcOrd="0" destOrd="0" presId="urn:microsoft.com/office/officeart/2008/layout/SquareAccentList"/>
    <dgm:cxn modelId="{A7108A96-7453-4629-B8FE-0A9A279665C4}" type="presParOf" srcId="{2F48574C-1777-458D-9187-DF7D3D9C355B}" destId="{14F3B173-B23F-4FBC-8042-62A67DCFE822}" srcOrd="1" destOrd="0" presId="urn:microsoft.com/office/officeart/2008/layout/SquareAccentList"/>
    <dgm:cxn modelId="{CB8F9BD7-E318-4138-B4B3-8D8899835BDE}" type="presParOf" srcId="{E51DC55B-DD04-42F0-B9F5-0EC37833C2E8}" destId="{033415DD-AF4E-48FB-8FA0-75D3F95E8735}" srcOrd="1" destOrd="0" presId="urn:microsoft.com/office/officeart/2008/layout/SquareAccentList"/>
    <dgm:cxn modelId="{73110E74-85FD-4E9A-9DB7-B77E6A871C59}" type="presParOf" srcId="{033415DD-AF4E-48FB-8FA0-75D3F95E8735}" destId="{C489F6E3-3CF5-431C-AD5C-DE246C4714C8}" srcOrd="0" destOrd="0" presId="urn:microsoft.com/office/officeart/2008/layout/SquareAccentList"/>
    <dgm:cxn modelId="{0525AD89-7493-4BE6-9E7C-BC3D5663FB8C}" type="presParOf" srcId="{C489F6E3-3CF5-431C-AD5C-DE246C4714C8}" destId="{E569F115-9445-47C0-B833-AE3CC2620F00}" srcOrd="0" destOrd="0" presId="urn:microsoft.com/office/officeart/2008/layout/SquareAccentList"/>
    <dgm:cxn modelId="{65E513A7-5DDD-4FFD-87A3-8D4FD3EA0114}" type="presParOf" srcId="{C489F6E3-3CF5-431C-AD5C-DE246C4714C8}" destId="{333DC0F5-D1F7-407E-9E99-5B39D343F959}" srcOrd="1" destOrd="0" presId="urn:microsoft.com/office/officeart/2008/layout/SquareAccentList"/>
    <dgm:cxn modelId="{097E87BA-9476-4E48-A9EA-DE547BF5D475}" type="presParOf" srcId="{C489F6E3-3CF5-431C-AD5C-DE246C4714C8}" destId="{2CCAFBA4-B792-4B13-ADE8-741E9C162772}" srcOrd="2" destOrd="0" presId="urn:microsoft.com/office/officeart/2008/layout/SquareAccentList"/>
    <dgm:cxn modelId="{41430BC8-87C1-4552-B7FB-D0F78384F146}" type="presParOf" srcId="{033415DD-AF4E-48FB-8FA0-75D3F95E8735}" destId="{5CEE6B37-F3CD-47F4-BDC2-777C00242AE4}" srcOrd="1" destOrd="0" presId="urn:microsoft.com/office/officeart/2008/layout/SquareAccentList"/>
    <dgm:cxn modelId="{01C1ACDF-26E6-4D5E-9EA8-6648B76B1C6E}" type="presParOf" srcId="{5CEE6B37-F3CD-47F4-BDC2-777C00242AE4}" destId="{4C2923A0-86D0-481B-B1F3-4BC76F3B3ABA}" srcOrd="0" destOrd="0" presId="urn:microsoft.com/office/officeart/2008/layout/SquareAccentList"/>
    <dgm:cxn modelId="{4A3D51D9-348D-40B5-9DD8-679D57EB89F0}" type="presParOf" srcId="{4C2923A0-86D0-481B-B1F3-4BC76F3B3ABA}" destId="{F7467090-4450-4357-992B-F468991D1D88}" srcOrd="0" destOrd="0" presId="urn:microsoft.com/office/officeart/2008/layout/SquareAccentList"/>
    <dgm:cxn modelId="{4E25BFF9-B9BA-4332-A5E8-B80049941E3E}" type="presParOf" srcId="{4C2923A0-86D0-481B-B1F3-4BC76F3B3ABA}" destId="{54C811D4-F651-4E99-8594-F530B4DEFA0A}" srcOrd="1" destOrd="0" presId="urn:microsoft.com/office/officeart/2008/layout/SquareAccentList"/>
    <dgm:cxn modelId="{F8BED477-539E-466E-8E4E-8F91F1F73B15}" type="presParOf" srcId="{5CEE6B37-F3CD-47F4-BDC2-777C00242AE4}" destId="{50C3613B-4862-4BDF-AD49-69A1938DF336}" srcOrd="1" destOrd="0" presId="urn:microsoft.com/office/officeart/2008/layout/SquareAccentList"/>
    <dgm:cxn modelId="{BD689120-E0C0-4CB5-8900-5D4E2650AD47}" type="presParOf" srcId="{50C3613B-4862-4BDF-AD49-69A1938DF336}" destId="{3549DE0E-C2F1-442A-86EE-F73191C81FE2}" srcOrd="0" destOrd="0" presId="urn:microsoft.com/office/officeart/2008/layout/SquareAccentList"/>
    <dgm:cxn modelId="{B742C99F-61B5-4A33-A2A7-6BDE5023E983}" type="presParOf" srcId="{50C3613B-4862-4BDF-AD49-69A1938DF336}" destId="{FA4670C3-F399-4E6D-AA2A-E2C3362B5C4F}" srcOrd="1" destOrd="0" presId="urn:microsoft.com/office/officeart/2008/layout/SquareAccentList"/>
    <dgm:cxn modelId="{2DD96EFC-34AF-4505-9FB3-1A4C4963AEB7}" type="presParOf" srcId="{5CEE6B37-F3CD-47F4-BDC2-777C00242AE4}" destId="{7DFF1D5A-5769-4360-95DB-D6C778A184E6}" srcOrd="2" destOrd="0" presId="urn:microsoft.com/office/officeart/2008/layout/SquareAccentList"/>
    <dgm:cxn modelId="{715FA01D-6A38-4C1B-897F-D8AEB88E01F9}" type="presParOf" srcId="{7DFF1D5A-5769-4360-95DB-D6C778A184E6}" destId="{D302086A-BF5D-4E2C-B6EF-5FEF8E9DDAAE}" srcOrd="0" destOrd="0" presId="urn:microsoft.com/office/officeart/2008/layout/SquareAccentList"/>
    <dgm:cxn modelId="{4843CFCE-40AF-4BB8-BD98-9B23A5481D96}" type="presParOf" srcId="{7DFF1D5A-5769-4360-95DB-D6C778A184E6}" destId="{3AC828BA-B62F-481D-AC99-90558C9F103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06DD29-FB50-40BE-A20A-BB06D347DAEA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0C9722F3-B65A-484C-A668-2AE7624B400E}">
      <dgm:prSet phldrT="[Text]" phldr="1"/>
      <dgm:spPr/>
      <dgm:t>
        <a:bodyPr/>
        <a:lstStyle/>
        <a:p>
          <a:endParaRPr lang="en-US"/>
        </a:p>
      </dgm:t>
    </dgm:pt>
    <dgm:pt modelId="{5D3ADC1B-7B3E-412C-8827-AB7DD1A31DFB}" type="parTrans" cxnId="{BA9174DA-610B-471D-8349-BDC460E5A081}">
      <dgm:prSet/>
      <dgm:spPr/>
      <dgm:t>
        <a:bodyPr/>
        <a:lstStyle/>
        <a:p>
          <a:endParaRPr lang="en-US"/>
        </a:p>
      </dgm:t>
    </dgm:pt>
    <dgm:pt modelId="{6639757B-8A62-437E-99E4-B319ED340D9B}" type="sibTrans" cxnId="{BA9174DA-610B-471D-8349-BDC460E5A081}">
      <dgm:prSet/>
      <dgm:spPr/>
      <dgm:t>
        <a:bodyPr/>
        <a:lstStyle/>
        <a:p>
          <a:endParaRPr lang="en-US"/>
        </a:p>
      </dgm:t>
    </dgm:pt>
    <dgm:pt modelId="{F935B361-5477-4EE2-B058-A20258310822}">
      <dgm:prSet phldrT="[Text]" phldr="1"/>
      <dgm:spPr/>
      <dgm:t>
        <a:bodyPr/>
        <a:lstStyle/>
        <a:p>
          <a:endParaRPr lang="en-US"/>
        </a:p>
      </dgm:t>
    </dgm:pt>
    <dgm:pt modelId="{C4F7F71E-10AF-4E0F-BAD5-143C559C740D}" type="parTrans" cxnId="{C83D604C-C69B-431E-99AB-498464FDBFF6}">
      <dgm:prSet/>
      <dgm:spPr/>
      <dgm:t>
        <a:bodyPr/>
        <a:lstStyle/>
        <a:p>
          <a:endParaRPr lang="en-US"/>
        </a:p>
      </dgm:t>
    </dgm:pt>
    <dgm:pt modelId="{F0F51C2B-5DEF-49F4-8373-A44BD0C344EF}" type="sibTrans" cxnId="{C83D604C-C69B-431E-99AB-498464FDBFF6}">
      <dgm:prSet/>
      <dgm:spPr/>
      <dgm:t>
        <a:bodyPr/>
        <a:lstStyle/>
        <a:p>
          <a:endParaRPr lang="en-US"/>
        </a:p>
      </dgm:t>
    </dgm:pt>
    <dgm:pt modelId="{47ADC117-4BD8-420F-AE54-62DF11C8508E}">
      <dgm:prSet phldrT="[Text]" phldr="1"/>
      <dgm:spPr/>
      <dgm:t>
        <a:bodyPr/>
        <a:lstStyle/>
        <a:p>
          <a:endParaRPr lang="en-US"/>
        </a:p>
      </dgm:t>
    </dgm:pt>
    <dgm:pt modelId="{411B04EB-0389-46F1-A060-089EFE892D66}" type="parTrans" cxnId="{4D05E31C-15F0-4B13-8895-7E5CA19BAC89}">
      <dgm:prSet/>
      <dgm:spPr/>
      <dgm:t>
        <a:bodyPr/>
        <a:lstStyle/>
        <a:p>
          <a:endParaRPr lang="en-US"/>
        </a:p>
      </dgm:t>
    </dgm:pt>
    <dgm:pt modelId="{B558599F-58BE-47E0-A3B8-095E2B90B995}" type="sibTrans" cxnId="{4D05E31C-15F0-4B13-8895-7E5CA19BAC89}">
      <dgm:prSet/>
      <dgm:spPr/>
      <dgm:t>
        <a:bodyPr/>
        <a:lstStyle/>
        <a:p>
          <a:endParaRPr lang="en-US"/>
        </a:p>
      </dgm:t>
    </dgm:pt>
    <dgm:pt modelId="{30403DFD-DCFA-49BA-93C3-DD67F999A46C}">
      <dgm:prSet phldrT="[Text]" phldr="1"/>
      <dgm:spPr/>
      <dgm:t>
        <a:bodyPr/>
        <a:lstStyle/>
        <a:p>
          <a:endParaRPr lang="en-US"/>
        </a:p>
      </dgm:t>
    </dgm:pt>
    <dgm:pt modelId="{76DFD358-119C-4732-B78D-4D5853350878}" type="parTrans" cxnId="{830A3626-F8E2-4B53-B92C-C0D98FC89126}">
      <dgm:prSet/>
      <dgm:spPr/>
      <dgm:t>
        <a:bodyPr/>
        <a:lstStyle/>
        <a:p>
          <a:endParaRPr lang="en-US"/>
        </a:p>
      </dgm:t>
    </dgm:pt>
    <dgm:pt modelId="{29BB7533-BBC2-4FB1-803A-EF037E4ECC1C}" type="sibTrans" cxnId="{830A3626-F8E2-4B53-B92C-C0D98FC89126}">
      <dgm:prSet/>
      <dgm:spPr/>
      <dgm:t>
        <a:bodyPr/>
        <a:lstStyle/>
        <a:p>
          <a:endParaRPr lang="en-US"/>
        </a:p>
      </dgm:t>
    </dgm:pt>
    <dgm:pt modelId="{015A0367-3D57-4F0A-ABB4-205F68B48BC1}">
      <dgm:prSet phldrT="[Text]" phldr="1"/>
      <dgm:spPr/>
      <dgm:t>
        <a:bodyPr/>
        <a:lstStyle/>
        <a:p>
          <a:endParaRPr lang="en-US" dirty="0"/>
        </a:p>
      </dgm:t>
    </dgm:pt>
    <dgm:pt modelId="{1022676C-F7B7-444B-B453-7F1938F2E40B}" type="parTrans" cxnId="{A255F4C1-4B78-408C-A075-80E4CA069F6A}">
      <dgm:prSet/>
      <dgm:spPr/>
      <dgm:t>
        <a:bodyPr/>
        <a:lstStyle/>
        <a:p>
          <a:endParaRPr lang="en-US"/>
        </a:p>
      </dgm:t>
    </dgm:pt>
    <dgm:pt modelId="{99891AC9-E688-4417-868E-7D8DC6A45AA0}" type="sibTrans" cxnId="{A255F4C1-4B78-408C-A075-80E4CA069F6A}">
      <dgm:prSet/>
      <dgm:spPr/>
      <dgm:t>
        <a:bodyPr/>
        <a:lstStyle/>
        <a:p>
          <a:endParaRPr lang="en-US"/>
        </a:p>
      </dgm:t>
    </dgm:pt>
    <dgm:pt modelId="{AF129B45-DBA9-4932-BB1F-1D8602123C0A}">
      <dgm:prSet phldrT="[Text]" phldr="1"/>
      <dgm:spPr/>
      <dgm:t>
        <a:bodyPr/>
        <a:lstStyle/>
        <a:p>
          <a:endParaRPr lang="en-US"/>
        </a:p>
      </dgm:t>
    </dgm:pt>
    <dgm:pt modelId="{BB1CE3C7-9ABA-4855-913E-E4BFBE295A65}" type="parTrans" cxnId="{C2A10318-9C9E-4009-A807-21A102BFA6B0}">
      <dgm:prSet/>
      <dgm:spPr/>
      <dgm:t>
        <a:bodyPr/>
        <a:lstStyle/>
        <a:p>
          <a:endParaRPr lang="en-US"/>
        </a:p>
      </dgm:t>
    </dgm:pt>
    <dgm:pt modelId="{834D9DDA-0906-43AB-9F97-F1F943F64FFD}" type="sibTrans" cxnId="{C2A10318-9C9E-4009-A807-21A102BFA6B0}">
      <dgm:prSet/>
      <dgm:spPr/>
      <dgm:t>
        <a:bodyPr/>
        <a:lstStyle/>
        <a:p>
          <a:endParaRPr lang="en-US"/>
        </a:p>
      </dgm:t>
    </dgm:pt>
    <dgm:pt modelId="{8C9F919A-FDA3-4A68-A8D8-9433F9809B97}">
      <dgm:prSet phldrT="[Text]" phldr="1"/>
      <dgm:spPr/>
      <dgm:t>
        <a:bodyPr/>
        <a:lstStyle/>
        <a:p>
          <a:endParaRPr lang="en-US"/>
        </a:p>
      </dgm:t>
    </dgm:pt>
    <dgm:pt modelId="{A313B47C-02F0-4E96-B841-402CE26EC8AC}" type="parTrans" cxnId="{9FF991EE-9686-46CA-9B72-8649B91BB89F}">
      <dgm:prSet/>
      <dgm:spPr/>
      <dgm:t>
        <a:bodyPr/>
        <a:lstStyle/>
        <a:p>
          <a:endParaRPr lang="en-US"/>
        </a:p>
      </dgm:t>
    </dgm:pt>
    <dgm:pt modelId="{1CF013E3-1BC3-4596-8693-3076C0262BCA}" type="sibTrans" cxnId="{9FF991EE-9686-46CA-9B72-8649B91BB89F}">
      <dgm:prSet/>
      <dgm:spPr/>
      <dgm:t>
        <a:bodyPr/>
        <a:lstStyle/>
        <a:p>
          <a:endParaRPr lang="en-US"/>
        </a:p>
      </dgm:t>
    </dgm:pt>
    <dgm:pt modelId="{D6FF14D8-4C1A-4252-8339-DFE27AF80308}">
      <dgm:prSet phldrT="[Text]" phldr="1"/>
      <dgm:spPr/>
      <dgm:t>
        <a:bodyPr/>
        <a:lstStyle/>
        <a:p>
          <a:endParaRPr lang="en-US"/>
        </a:p>
      </dgm:t>
    </dgm:pt>
    <dgm:pt modelId="{5A25AA13-976A-41EB-9F64-C8A6F3313741}" type="parTrans" cxnId="{C75B4C07-8433-431A-B96D-037060F079A7}">
      <dgm:prSet/>
      <dgm:spPr/>
      <dgm:t>
        <a:bodyPr/>
        <a:lstStyle/>
        <a:p>
          <a:endParaRPr lang="en-US"/>
        </a:p>
      </dgm:t>
    </dgm:pt>
    <dgm:pt modelId="{DED39E2F-2535-47B2-88FF-33C786AD3284}" type="sibTrans" cxnId="{C75B4C07-8433-431A-B96D-037060F079A7}">
      <dgm:prSet/>
      <dgm:spPr/>
      <dgm:t>
        <a:bodyPr/>
        <a:lstStyle/>
        <a:p>
          <a:endParaRPr lang="en-US"/>
        </a:p>
      </dgm:t>
    </dgm:pt>
    <dgm:pt modelId="{E51DC55B-DD04-42F0-B9F5-0EC37833C2E8}" type="pres">
      <dgm:prSet presAssocID="{D706DD29-FB50-40BE-A20A-BB06D347DAEA}" presName="layout" presStyleCnt="0">
        <dgm:presLayoutVars>
          <dgm:chMax/>
          <dgm:chPref/>
          <dgm:dir/>
          <dgm:resizeHandles/>
        </dgm:presLayoutVars>
      </dgm:prSet>
      <dgm:spPr/>
    </dgm:pt>
    <dgm:pt modelId="{29464DA9-941D-4DC5-89BE-4BD353522EEB}" type="pres">
      <dgm:prSet presAssocID="{0C9722F3-B65A-484C-A668-2AE7624B400E}" presName="root" presStyleCnt="0">
        <dgm:presLayoutVars>
          <dgm:chMax/>
          <dgm:chPref/>
        </dgm:presLayoutVars>
      </dgm:prSet>
      <dgm:spPr/>
    </dgm:pt>
    <dgm:pt modelId="{DD857AD5-67F0-4C55-8BAD-ED09B19622D2}" type="pres">
      <dgm:prSet presAssocID="{0C9722F3-B65A-484C-A668-2AE7624B400E}" presName="rootComposite" presStyleCnt="0">
        <dgm:presLayoutVars/>
      </dgm:prSet>
      <dgm:spPr/>
    </dgm:pt>
    <dgm:pt modelId="{88C6AB99-BCC4-4F41-B6E6-76247BBDEB36}" type="pres">
      <dgm:prSet presAssocID="{0C9722F3-B65A-484C-A668-2AE7624B400E}" presName="ParentAccent" presStyleLbl="alignNode1" presStyleIdx="0" presStyleCnt="2"/>
      <dgm:spPr/>
    </dgm:pt>
    <dgm:pt modelId="{02C5C62D-3F6D-451F-8195-BD5CD1D55135}" type="pres">
      <dgm:prSet presAssocID="{0C9722F3-B65A-484C-A668-2AE7624B400E}" presName="ParentSmallAccent" presStyleLbl="fgAcc1" presStyleIdx="0" presStyleCnt="2"/>
      <dgm:spPr/>
    </dgm:pt>
    <dgm:pt modelId="{921FA12E-78D5-409A-9275-BF4CE16A7379}" type="pres">
      <dgm:prSet presAssocID="{0C9722F3-B65A-484C-A668-2AE7624B400E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2D627B58-B5B7-421B-8849-26D0860600A2}" type="pres">
      <dgm:prSet presAssocID="{0C9722F3-B65A-484C-A668-2AE7624B400E}" presName="childShape" presStyleCnt="0">
        <dgm:presLayoutVars>
          <dgm:chMax val="0"/>
          <dgm:chPref val="0"/>
        </dgm:presLayoutVars>
      </dgm:prSet>
      <dgm:spPr/>
    </dgm:pt>
    <dgm:pt modelId="{43926F0B-8727-46AD-B068-BA8E8578F143}" type="pres">
      <dgm:prSet presAssocID="{F935B361-5477-4EE2-B058-A20258310822}" presName="childComposite" presStyleCnt="0">
        <dgm:presLayoutVars>
          <dgm:chMax val="0"/>
          <dgm:chPref val="0"/>
        </dgm:presLayoutVars>
      </dgm:prSet>
      <dgm:spPr/>
    </dgm:pt>
    <dgm:pt modelId="{64C41C7E-04EE-41FC-9CA3-F4A0FA925240}" type="pres">
      <dgm:prSet presAssocID="{F935B361-5477-4EE2-B058-A20258310822}" presName="ChildAccent" presStyleLbl="solidFgAcc1" presStyleIdx="0" presStyleCnt="6"/>
      <dgm:spPr/>
    </dgm:pt>
    <dgm:pt modelId="{03942479-B024-4252-8E7B-887D5ABB5A41}" type="pres">
      <dgm:prSet presAssocID="{F935B361-5477-4EE2-B058-A20258310822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DE20B585-09BA-41E8-83EE-920CB8D05B01}" type="pres">
      <dgm:prSet presAssocID="{47ADC117-4BD8-420F-AE54-62DF11C8508E}" presName="childComposite" presStyleCnt="0">
        <dgm:presLayoutVars>
          <dgm:chMax val="0"/>
          <dgm:chPref val="0"/>
        </dgm:presLayoutVars>
      </dgm:prSet>
      <dgm:spPr/>
    </dgm:pt>
    <dgm:pt modelId="{24FBD1B4-91E9-4054-86FF-405EBF908B1A}" type="pres">
      <dgm:prSet presAssocID="{47ADC117-4BD8-420F-AE54-62DF11C8508E}" presName="ChildAccent" presStyleLbl="solidFgAcc1" presStyleIdx="1" presStyleCnt="6"/>
      <dgm:spPr/>
    </dgm:pt>
    <dgm:pt modelId="{26384A73-311D-4AC8-9C39-20F416736B91}" type="pres">
      <dgm:prSet presAssocID="{47ADC117-4BD8-420F-AE54-62DF11C8508E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2F48574C-1777-458D-9187-DF7D3D9C355B}" type="pres">
      <dgm:prSet presAssocID="{30403DFD-DCFA-49BA-93C3-DD67F999A46C}" presName="childComposite" presStyleCnt="0">
        <dgm:presLayoutVars>
          <dgm:chMax val="0"/>
          <dgm:chPref val="0"/>
        </dgm:presLayoutVars>
      </dgm:prSet>
      <dgm:spPr/>
    </dgm:pt>
    <dgm:pt modelId="{D0CD8987-D6DC-4C90-8F0D-9D2F046A27A2}" type="pres">
      <dgm:prSet presAssocID="{30403DFD-DCFA-49BA-93C3-DD67F999A46C}" presName="ChildAccent" presStyleLbl="solidFgAcc1" presStyleIdx="2" presStyleCnt="6"/>
      <dgm:spPr/>
    </dgm:pt>
    <dgm:pt modelId="{14F3B173-B23F-4FBC-8042-62A67DCFE822}" type="pres">
      <dgm:prSet presAssocID="{30403DFD-DCFA-49BA-93C3-DD67F999A46C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033415DD-AF4E-48FB-8FA0-75D3F95E8735}" type="pres">
      <dgm:prSet presAssocID="{015A0367-3D57-4F0A-ABB4-205F68B48BC1}" presName="root" presStyleCnt="0">
        <dgm:presLayoutVars>
          <dgm:chMax/>
          <dgm:chPref/>
        </dgm:presLayoutVars>
      </dgm:prSet>
      <dgm:spPr/>
    </dgm:pt>
    <dgm:pt modelId="{C489F6E3-3CF5-431C-AD5C-DE246C4714C8}" type="pres">
      <dgm:prSet presAssocID="{015A0367-3D57-4F0A-ABB4-205F68B48BC1}" presName="rootComposite" presStyleCnt="0">
        <dgm:presLayoutVars/>
      </dgm:prSet>
      <dgm:spPr/>
    </dgm:pt>
    <dgm:pt modelId="{E569F115-9445-47C0-B833-AE3CC2620F00}" type="pres">
      <dgm:prSet presAssocID="{015A0367-3D57-4F0A-ABB4-205F68B48BC1}" presName="ParentAccent" presStyleLbl="alignNode1" presStyleIdx="1" presStyleCnt="2"/>
      <dgm:spPr/>
    </dgm:pt>
    <dgm:pt modelId="{333DC0F5-D1F7-407E-9E99-5B39D343F959}" type="pres">
      <dgm:prSet presAssocID="{015A0367-3D57-4F0A-ABB4-205F68B48BC1}" presName="ParentSmallAccent" presStyleLbl="fgAcc1" presStyleIdx="1" presStyleCnt="2"/>
      <dgm:spPr/>
    </dgm:pt>
    <dgm:pt modelId="{2CCAFBA4-B792-4B13-ADE8-741E9C162772}" type="pres">
      <dgm:prSet presAssocID="{015A0367-3D57-4F0A-ABB4-205F68B48BC1}" presName="Parent" presStyleLbl="revTx" presStyleIdx="4" presStyleCnt="8">
        <dgm:presLayoutVars>
          <dgm:chMax/>
          <dgm:chPref val="4"/>
          <dgm:bulletEnabled val="1"/>
        </dgm:presLayoutVars>
      </dgm:prSet>
      <dgm:spPr/>
    </dgm:pt>
    <dgm:pt modelId="{5CEE6B37-F3CD-47F4-BDC2-777C00242AE4}" type="pres">
      <dgm:prSet presAssocID="{015A0367-3D57-4F0A-ABB4-205F68B48BC1}" presName="childShape" presStyleCnt="0">
        <dgm:presLayoutVars>
          <dgm:chMax val="0"/>
          <dgm:chPref val="0"/>
        </dgm:presLayoutVars>
      </dgm:prSet>
      <dgm:spPr/>
    </dgm:pt>
    <dgm:pt modelId="{4C2923A0-86D0-481B-B1F3-4BC76F3B3ABA}" type="pres">
      <dgm:prSet presAssocID="{AF129B45-DBA9-4932-BB1F-1D8602123C0A}" presName="childComposite" presStyleCnt="0">
        <dgm:presLayoutVars>
          <dgm:chMax val="0"/>
          <dgm:chPref val="0"/>
        </dgm:presLayoutVars>
      </dgm:prSet>
      <dgm:spPr/>
    </dgm:pt>
    <dgm:pt modelId="{F7467090-4450-4357-992B-F468991D1D88}" type="pres">
      <dgm:prSet presAssocID="{AF129B45-DBA9-4932-BB1F-1D8602123C0A}" presName="ChildAccent" presStyleLbl="solidFgAcc1" presStyleIdx="3" presStyleCnt="6"/>
      <dgm:spPr/>
    </dgm:pt>
    <dgm:pt modelId="{54C811D4-F651-4E99-8594-F530B4DEFA0A}" type="pres">
      <dgm:prSet presAssocID="{AF129B45-DBA9-4932-BB1F-1D8602123C0A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50C3613B-4862-4BDF-AD49-69A1938DF336}" type="pres">
      <dgm:prSet presAssocID="{8C9F919A-FDA3-4A68-A8D8-9433F9809B97}" presName="childComposite" presStyleCnt="0">
        <dgm:presLayoutVars>
          <dgm:chMax val="0"/>
          <dgm:chPref val="0"/>
        </dgm:presLayoutVars>
      </dgm:prSet>
      <dgm:spPr/>
    </dgm:pt>
    <dgm:pt modelId="{3549DE0E-C2F1-442A-86EE-F73191C81FE2}" type="pres">
      <dgm:prSet presAssocID="{8C9F919A-FDA3-4A68-A8D8-9433F9809B97}" presName="ChildAccent" presStyleLbl="solidFgAcc1" presStyleIdx="4" presStyleCnt="6"/>
      <dgm:spPr/>
    </dgm:pt>
    <dgm:pt modelId="{FA4670C3-F399-4E6D-AA2A-E2C3362B5C4F}" type="pres">
      <dgm:prSet presAssocID="{8C9F919A-FDA3-4A68-A8D8-9433F9809B97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7DFF1D5A-5769-4360-95DB-D6C778A184E6}" type="pres">
      <dgm:prSet presAssocID="{D6FF14D8-4C1A-4252-8339-DFE27AF80308}" presName="childComposite" presStyleCnt="0">
        <dgm:presLayoutVars>
          <dgm:chMax val="0"/>
          <dgm:chPref val="0"/>
        </dgm:presLayoutVars>
      </dgm:prSet>
      <dgm:spPr/>
    </dgm:pt>
    <dgm:pt modelId="{D302086A-BF5D-4E2C-B6EF-5FEF8E9DDAAE}" type="pres">
      <dgm:prSet presAssocID="{D6FF14D8-4C1A-4252-8339-DFE27AF80308}" presName="ChildAccent" presStyleLbl="solidFgAcc1" presStyleIdx="5" presStyleCnt="6"/>
      <dgm:spPr/>
    </dgm:pt>
    <dgm:pt modelId="{3AC828BA-B62F-481D-AC99-90558C9F103B}" type="pres">
      <dgm:prSet presAssocID="{D6FF14D8-4C1A-4252-8339-DFE27AF80308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C75B4C07-8433-431A-B96D-037060F079A7}" srcId="{015A0367-3D57-4F0A-ABB4-205F68B48BC1}" destId="{D6FF14D8-4C1A-4252-8339-DFE27AF80308}" srcOrd="2" destOrd="0" parTransId="{5A25AA13-976A-41EB-9F64-C8A6F3313741}" sibTransId="{DED39E2F-2535-47B2-88FF-33C786AD3284}"/>
    <dgm:cxn modelId="{96C77B12-56D1-4DF2-BB7F-B7140CEB79B8}" type="presOf" srcId="{AF129B45-DBA9-4932-BB1F-1D8602123C0A}" destId="{54C811D4-F651-4E99-8594-F530B4DEFA0A}" srcOrd="0" destOrd="0" presId="urn:microsoft.com/office/officeart/2008/layout/SquareAccentList"/>
    <dgm:cxn modelId="{C2A10318-9C9E-4009-A807-21A102BFA6B0}" srcId="{015A0367-3D57-4F0A-ABB4-205F68B48BC1}" destId="{AF129B45-DBA9-4932-BB1F-1D8602123C0A}" srcOrd="0" destOrd="0" parTransId="{BB1CE3C7-9ABA-4855-913E-E4BFBE295A65}" sibTransId="{834D9DDA-0906-43AB-9F97-F1F943F64FFD}"/>
    <dgm:cxn modelId="{DCFF681C-BD58-4AF7-AFD2-EE004CC5CCE5}" type="presOf" srcId="{8C9F919A-FDA3-4A68-A8D8-9433F9809B97}" destId="{FA4670C3-F399-4E6D-AA2A-E2C3362B5C4F}" srcOrd="0" destOrd="0" presId="urn:microsoft.com/office/officeart/2008/layout/SquareAccentList"/>
    <dgm:cxn modelId="{4D05E31C-15F0-4B13-8895-7E5CA19BAC89}" srcId="{0C9722F3-B65A-484C-A668-2AE7624B400E}" destId="{47ADC117-4BD8-420F-AE54-62DF11C8508E}" srcOrd="1" destOrd="0" parTransId="{411B04EB-0389-46F1-A060-089EFE892D66}" sibTransId="{B558599F-58BE-47E0-A3B8-095E2B90B995}"/>
    <dgm:cxn modelId="{830A3626-F8E2-4B53-B92C-C0D98FC89126}" srcId="{0C9722F3-B65A-484C-A668-2AE7624B400E}" destId="{30403DFD-DCFA-49BA-93C3-DD67F999A46C}" srcOrd="2" destOrd="0" parTransId="{76DFD358-119C-4732-B78D-4D5853350878}" sibTransId="{29BB7533-BBC2-4FB1-803A-EF037E4ECC1C}"/>
    <dgm:cxn modelId="{65101248-FB28-41E4-8B73-8D13BFF100E9}" type="presOf" srcId="{015A0367-3D57-4F0A-ABB4-205F68B48BC1}" destId="{2CCAFBA4-B792-4B13-ADE8-741E9C162772}" srcOrd="0" destOrd="0" presId="urn:microsoft.com/office/officeart/2008/layout/SquareAccentList"/>
    <dgm:cxn modelId="{C83D604C-C69B-431E-99AB-498464FDBFF6}" srcId="{0C9722F3-B65A-484C-A668-2AE7624B400E}" destId="{F935B361-5477-4EE2-B058-A20258310822}" srcOrd="0" destOrd="0" parTransId="{C4F7F71E-10AF-4E0F-BAD5-143C559C740D}" sibTransId="{F0F51C2B-5DEF-49F4-8373-A44BD0C344EF}"/>
    <dgm:cxn modelId="{A2528F55-F896-4187-960B-1E8B3EAD627B}" type="presOf" srcId="{30403DFD-DCFA-49BA-93C3-DD67F999A46C}" destId="{14F3B173-B23F-4FBC-8042-62A67DCFE822}" srcOrd="0" destOrd="0" presId="urn:microsoft.com/office/officeart/2008/layout/SquareAccentList"/>
    <dgm:cxn modelId="{8E3CA283-DB57-4714-A542-517B5BCA70A9}" type="presOf" srcId="{D706DD29-FB50-40BE-A20A-BB06D347DAEA}" destId="{E51DC55B-DD04-42F0-B9F5-0EC37833C2E8}" srcOrd="0" destOrd="0" presId="urn:microsoft.com/office/officeart/2008/layout/SquareAccentList"/>
    <dgm:cxn modelId="{85156596-6AE7-4F7C-924A-F62D7502D92C}" type="presOf" srcId="{0C9722F3-B65A-484C-A668-2AE7624B400E}" destId="{921FA12E-78D5-409A-9275-BF4CE16A7379}" srcOrd="0" destOrd="0" presId="urn:microsoft.com/office/officeart/2008/layout/SquareAccentList"/>
    <dgm:cxn modelId="{F5E3709E-532B-4A55-9502-B1F930F65E7A}" type="presOf" srcId="{D6FF14D8-4C1A-4252-8339-DFE27AF80308}" destId="{3AC828BA-B62F-481D-AC99-90558C9F103B}" srcOrd="0" destOrd="0" presId="urn:microsoft.com/office/officeart/2008/layout/SquareAccentList"/>
    <dgm:cxn modelId="{E8BEB4A0-35DB-415C-9133-946681A0FD80}" type="presOf" srcId="{47ADC117-4BD8-420F-AE54-62DF11C8508E}" destId="{26384A73-311D-4AC8-9C39-20F416736B91}" srcOrd="0" destOrd="0" presId="urn:microsoft.com/office/officeart/2008/layout/SquareAccentList"/>
    <dgm:cxn modelId="{DA9596A6-D513-4C0E-91B8-FF57F597296B}" type="presOf" srcId="{F935B361-5477-4EE2-B058-A20258310822}" destId="{03942479-B024-4252-8E7B-887D5ABB5A41}" srcOrd="0" destOrd="0" presId="urn:microsoft.com/office/officeart/2008/layout/SquareAccentList"/>
    <dgm:cxn modelId="{A255F4C1-4B78-408C-A075-80E4CA069F6A}" srcId="{D706DD29-FB50-40BE-A20A-BB06D347DAEA}" destId="{015A0367-3D57-4F0A-ABB4-205F68B48BC1}" srcOrd="1" destOrd="0" parTransId="{1022676C-F7B7-444B-B453-7F1938F2E40B}" sibTransId="{99891AC9-E688-4417-868E-7D8DC6A45AA0}"/>
    <dgm:cxn modelId="{BA9174DA-610B-471D-8349-BDC460E5A081}" srcId="{D706DD29-FB50-40BE-A20A-BB06D347DAEA}" destId="{0C9722F3-B65A-484C-A668-2AE7624B400E}" srcOrd="0" destOrd="0" parTransId="{5D3ADC1B-7B3E-412C-8827-AB7DD1A31DFB}" sibTransId="{6639757B-8A62-437E-99E4-B319ED340D9B}"/>
    <dgm:cxn modelId="{9FF991EE-9686-46CA-9B72-8649B91BB89F}" srcId="{015A0367-3D57-4F0A-ABB4-205F68B48BC1}" destId="{8C9F919A-FDA3-4A68-A8D8-9433F9809B97}" srcOrd="1" destOrd="0" parTransId="{A313B47C-02F0-4E96-B841-402CE26EC8AC}" sibTransId="{1CF013E3-1BC3-4596-8693-3076C0262BCA}"/>
    <dgm:cxn modelId="{87B89FF8-8891-4DD5-A7BC-6A2F6099900C}" type="presParOf" srcId="{E51DC55B-DD04-42F0-B9F5-0EC37833C2E8}" destId="{29464DA9-941D-4DC5-89BE-4BD353522EEB}" srcOrd="0" destOrd="0" presId="urn:microsoft.com/office/officeart/2008/layout/SquareAccentList"/>
    <dgm:cxn modelId="{3040E90D-2837-47A1-A048-B93A88BF9795}" type="presParOf" srcId="{29464DA9-941D-4DC5-89BE-4BD353522EEB}" destId="{DD857AD5-67F0-4C55-8BAD-ED09B19622D2}" srcOrd="0" destOrd="0" presId="urn:microsoft.com/office/officeart/2008/layout/SquareAccentList"/>
    <dgm:cxn modelId="{0EB4F952-4490-4410-B485-9D31BB8A85CF}" type="presParOf" srcId="{DD857AD5-67F0-4C55-8BAD-ED09B19622D2}" destId="{88C6AB99-BCC4-4F41-B6E6-76247BBDEB36}" srcOrd="0" destOrd="0" presId="urn:microsoft.com/office/officeart/2008/layout/SquareAccentList"/>
    <dgm:cxn modelId="{C0A29181-6731-452E-A3AB-30F45EB3AE39}" type="presParOf" srcId="{DD857AD5-67F0-4C55-8BAD-ED09B19622D2}" destId="{02C5C62D-3F6D-451F-8195-BD5CD1D55135}" srcOrd="1" destOrd="0" presId="urn:microsoft.com/office/officeart/2008/layout/SquareAccentList"/>
    <dgm:cxn modelId="{8EC87F0E-0C2F-46A6-B177-557A23C34B0C}" type="presParOf" srcId="{DD857AD5-67F0-4C55-8BAD-ED09B19622D2}" destId="{921FA12E-78D5-409A-9275-BF4CE16A7379}" srcOrd="2" destOrd="0" presId="urn:microsoft.com/office/officeart/2008/layout/SquareAccentList"/>
    <dgm:cxn modelId="{D16CA806-4471-443F-ACAB-CDCA1273A3E3}" type="presParOf" srcId="{29464DA9-941D-4DC5-89BE-4BD353522EEB}" destId="{2D627B58-B5B7-421B-8849-26D0860600A2}" srcOrd="1" destOrd="0" presId="urn:microsoft.com/office/officeart/2008/layout/SquareAccentList"/>
    <dgm:cxn modelId="{12D794AE-A82E-4FE9-A20D-825419E135E6}" type="presParOf" srcId="{2D627B58-B5B7-421B-8849-26D0860600A2}" destId="{43926F0B-8727-46AD-B068-BA8E8578F143}" srcOrd="0" destOrd="0" presId="urn:microsoft.com/office/officeart/2008/layout/SquareAccentList"/>
    <dgm:cxn modelId="{7C698BFF-87C9-4209-AD07-720C2F0FC0B0}" type="presParOf" srcId="{43926F0B-8727-46AD-B068-BA8E8578F143}" destId="{64C41C7E-04EE-41FC-9CA3-F4A0FA925240}" srcOrd="0" destOrd="0" presId="urn:microsoft.com/office/officeart/2008/layout/SquareAccentList"/>
    <dgm:cxn modelId="{056DD46C-2E52-4AD9-9F8D-A9C5DB4DDE09}" type="presParOf" srcId="{43926F0B-8727-46AD-B068-BA8E8578F143}" destId="{03942479-B024-4252-8E7B-887D5ABB5A41}" srcOrd="1" destOrd="0" presId="urn:microsoft.com/office/officeart/2008/layout/SquareAccentList"/>
    <dgm:cxn modelId="{C884998B-1504-4407-94F8-4C65A2CF3652}" type="presParOf" srcId="{2D627B58-B5B7-421B-8849-26D0860600A2}" destId="{DE20B585-09BA-41E8-83EE-920CB8D05B01}" srcOrd="1" destOrd="0" presId="urn:microsoft.com/office/officeart/2008/layout/SquareAccentList"/>
    <dgm:cxn modelId="{28F63A07-30C4-489A-B864-6FA7966C8C11}" type="presParOf" srcId="{DE20B585-09BA-41E8-83EE-920CB8D05B01}" destId="{24FBD1B4-91E9-4054-86FF-405EBF908B1A}" srcOrd="0" destOrd="0" presId="urn:microsoft.com/office/officeart/2008/layout/SquareAccentList"/>
    <dgm:cxn modelId="{C07C9339-2F6C-470C-B965-AA899A5260A8}" type="presParOf" srcId="{DE20B585-09BA-41E8-83EE-920CB8D05B01}" destId="{26384A73-311D-4AC8-9C39-20F416736B91}" srcOrd="1" destOrd="0" presId="urn:microsoft.com/office/officeart/2008/layout/SquareAccentList"/>
    <dgm:cxn modelId="{0F6DBA09-5E71-4601-9CCF-B75CB584F84B}" type="presParOf" srcId="{2D627B58-B5B7-421B-8849-26D0860600A2}" destId="{2F48574C-1777-458D-9187-DF7D3D9C355B}" srcOrd="2" destOrd="0" presId="urn:microsoft.com/office/officeart/2008/layout/SquareAccentList"/>
    <dgm:cxn modelId="{3336A5F5-0ED7-43C0-9EC1-7945A24A998E}" type="presParOf" srcId="{2F48574C-1777-458D-9187-DF7D3D9C355B}" destId="{D0CD8987-D6DC-4C90-8F0D-9D2F046A27A2}" srcOrd="0" destOrd="0" presId="urn:microsoft.com/office/officeart/2008/layout/SquareAccentList"/>
    <dgm:cxn modelId="{A7108A96-7453-4629-B8FE-0A9A279665C4}" type="presParOf" srcId="{2F48574C-1777-458D-9187-DF7D3D9C355B}" destId="{14F3B173-B23F-4FBC-8042-62A67DCFE822}" srcOrd="1" destOrd="0" presId="urn:microsoft.com/office/officeart/2008/layout/SquareAccentList"/>
    <dgm:cxn modelId="{CB8F9BD7-E318-4138-B4B3-8D8899835BDE}" type="presParOf" srcId="{E51DC55B-DD04-42F0-B9F5-0EC37833C2E8}" destId="{033415DD-AF4E-48FB-8FA0-75D3F95E8735}" srcOrd="1" destOrd="0" presId="urn:microsoft.com/office/officeart/2008/layout/SquareAccentList"/>
    <dgm:cxn modelId="{73110E74-85FD-4E9A-9DB7-B77E6A871C59}" type="presParOf" srcId="{033415DD-AF4E-48FB-8FA0-75D3F95E8735}" destId="{C489F6E3-3CF5-431C-AD5C-DE246C4714C8}" srcOrd="0" destOrd="0" presId="urn:microsoft.com/office/officeart/2008/layout/SquareAccentList"/>
    <dgm:cxn modelId="{0525AD89-7493-4BE6-9E7C-BC3D5663FB8C}" type="presParOf" srcId="{C489F6E3-3CF5-431C-AD5C-DE246C4714C8}" destId="{E569F115-9445-47C0-B833-AE3CC2620F00}" srcOrd="0" destOrd="0" presId="urn:microsoft.com/office/officeart/2008/layout/SquareAccentList"/>
    <dgm:cxn modelId="{65E513A7-5DDD-4FFD-87A3-8D4FD3EA0114}" type="presParOf" srcId="{C489F6E3-3CF5-431C-AD5C-DE246C4714C8}" destId="{333DC0F5-D1F7-407E-9E99-5B39D343F959}" srcOrd="1" destOrd="0" presId="urn:microsoft.com/office/officeart/2008/layout/SquareAccentList"/>
    <dgm:cxn modelId="{097E87BA-9476-4E48-A9EA-DE547BF5D475}" type="presParOf" srcId="{C489F6E3-3CF5-431C-AD5C-DE246C4714C8}" destId="{2CCAFBA4-B792-4B13-ADE8-741E9C162772}" srcOrd="2" destOrd="0" presId="urn:microsoft.com/office/officeart/2008/layout/SquareAccentList"/>
    <dgm:cxn modelId="{41430BC8-87C1-4552-B7FB-D0F78384F146}" type="presParOf" srcId="{033415DD-AF4E-48FB-8FA0-75D3F95E8735}" destId="{5CEE6B37-F3CD-47F4-BDC2-777C00242AE4}" srcOrd="1" destOrd="0" presId="urn:microsoft.com/office/officeart/2008/layout/SquareAccentList"/>
    <dgm:cxn modelId="{01C1ACDF-26E6-4D5E-9EA8-6648B76B1C6E}" type="presParOf" srcId="{5CEE6B37-F3CD-47F4-BDC2-777C00242AE4}" destId="{4C2923A0-86D0-481B-B1F3-4BC76F3B3ABA}" srcOrd="0" destOrd="0" presId="urn:microsoft.com/office/officeart/2008/layout/SquareAccentList"/>
    <dgm:cxn modelId="{4A3D51D9-348D-40B5-9DD8-679D57EB89F0}" type="presParOf" srcId="{4C2923A0-86D0-481B-B1F3-4BC76F3B3ABA}" destId="{F7467090-4450-4357-992B-F468991D1D88}" srcOrd="0" destOrd="0" presId="urn:microsoft.com/office/officeart/2008/layout/SquareAccentList"/>
    <dgm:cxn modelId="{4E25BFF9-B9BA-4332-A5E8-B80049941E3E}" type="presParOf" srcId="{4C2923A0-86D0-481B-B1F3-4BC76F3B3ABA}" destId="{54C811D4-F651-4E99-8594-F530B4DEFA0A}" srcOrd="1" destOrd="0" presId="urn:microsoft.com/office/officeart/2008/layout/SquareAccentList"/>
    <dgm:cxn modelId="{F8BED477-539E-466E-8E4E-8F91F1F73B15}" type="presParOf" srcId="{5CEE6B37-F3CD-47F4-BDC2-777C00242AE4}" destId="{50C3613B-4862-4BDF-AD49-69A1938DF336}" srcOrd="1" destOrd="0" presId="urn:microsoft.com/office/officeart/2008/layout/SquareAccentList"/>
    <dgm:cxn modelId="{BD689120-E0C0-4CB5-8900-5D4E2650AD47}" type="presParOf" srcId="{50C3613B-4862-4BDF-AD49-69A1938DF336}" destId="{3549DE0E-C2F1-442A-86EE-F73191C81FE2}" srcOrd="0" destOrd="0" presId="urn:microsoft.com/office/officeart/2008/layout/SquareAccentList"/>
    <dgm:cxn modelId="{B742C99F-61B5-4A33-A2A7-6BDE5023E983}" type="presParOf" srcId="{50C3613B-4862-4BDF-AD49-69A1938DF336}" destId="{FA4670C3-F399-4E6D-AA2A-E2C3362B5C4F}" srcOrd="1" destOrd="0" presId="urn:microsoft.com/office/officeart/2008/layout/SquareAccentList"/>
    <dgm:cxn modelId="{2DD96EFC-34AF-4505-9FB3-1A4C4963AEB7}" type="presParOf" srcId="{5CEE6B37-F3CD-47F4-BDC2-777C00242AE4}" destId="{7DFF1D5A-5769-4360-95DB-D6C778A184E6}" srcOrd="2" destOrd="0" presId="urn:microsoft.com/office/officeart/2008/layout/SquareAccentList"/>
    <dgm:cxn modelId="{715FA01D-6A38-4C1B-897F-D8AEB88E01F9}" type="presParOf" srcId="{7DFF1D5A-5769-4360-95DB-D6C778A184E6}" destId="{D302086A-BF5D-4E2C-B6EF-5FEF8E9DDAAE}" srcOrd="0" destOrd="0" presId="urn:microsoft.com/office/officeart/2008/layout/SquareAccentList"/>
    <dgm:cxn modelId="{4843CFCE-40AF-4BB8-BD98-9B23A5481D96}" type="presParOf" srcId="{7DFF1D5A-5769-4360-95DB-D6C778A184E6}" destId="{3AC828BA-B62F-481D-AC99-90558C9F103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EE693-E4FD-4C01-94A5-09F31B2164DD}">
      <dsp:nvSpPr>
        <dsp:cNvPr id="0" name=""/>
        <dsp:cNvSpPr/>
      </dsp:nvSpPr>
      <dsp:spPr>
        <a:xfrm>
          <a:off x="2438399" y="1190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/>
        </a:p>
      </dsp:txBody>
      <dsp:txXfrm>
        <a:off x="2438399" y="119260"/>
        <a:ext cx="3303389" cy="708422"/>
      </dsp:txXfrm>
    </dsp:sp>
    <dsp:sp modelId="{2D6DDD8F-B5E5-400B-89BE-0CD62EF01106}">
      <dsp:nvSpPr>
        <dsp:cNvPr id="0" name=""/>
        <dsp:cNvSpPr/>
      </dsp:nvSpPr>
      <dsp:spPr>
        <a:xfrm>
          <a:off x="0" y="1190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46110" y="47300"/>
        <a:ext cx="2346180" cy="852342"/>
      </dsp:txXfrm>
    </dsp:sp>
    <dsp:sp modelId="{3B059841-AD42-45AE-9D10-B08F84EC4BFF}">
      <dsp:nvSpPr>
        <dsp:cNvPr id="0" name=""/>
        <dsp:cNvSpPr/>
      </dsp:nvSpPr>
      <dsp:spPr>
        <a:xfrm>
          <a:off x="2438399" y="1040209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B0BE2A-EF41-4917-8626-CF0822A72AC8}">
      <dsp:nvSpPr>
        <dsp:cNvPr id="0" name=""/>
        <dsp:cNvSpPr/>
      </dsp:nvSpPr>
      <dsp:spPr>
        <a:xfrm>
          <a:off x="0" y="1040209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46110" y="1086319"/>
        <a:ext cx="2346180" cy="852342"/>
      </dsp:txXfrm>
    </dsp:sp>
    <dsp:sp modelId="{ABF663A1-E18C-4F48-B23F-0E73D7D453A1}">
      <dsp:nvSpPr>
        <dsp:cNvPr id="0" name=""/>
        <dsp:cNvSpPr/>
      </dsp:nvSpPr>
      <dsp:spPr>
        <a:xfrm>
          <a:off x="2438399" y="2079228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289D5-34AC-4771-B401-0F7CE2A1B50D}">
      <dsp:nvSpPr>
        <dsp:cNvPr id="0" name=""/>
        <dsp:cNvSpPr/>
      </dsp:nvSpPr>
      <dsp:spPr>
        <a:xfrm>
          <a:off x="0" y="2079228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46110" y="2125338"/>
        <a:ext cx="2346180" cy="852342"/>
      </dsp:txXfrm>
    </dsp:sp>
    <dsp:sp modelId="{A573A0D4-1B23-4CEA-AA4E-9EE227CA6F62}">
      <dsp:nvSpPr>
        <dsp:cNvPr id="0" name=""/>
        <dsp:cNvSpPr/>
      </dsp:nvSpPr>
      <dsp:spPr>
        <a:xfrm>
          <a:off x="2438400" y="3118246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/>
        </a:p>
      </dsp:txBody>
      <dsp:txXfrm>
        <a:off x="2438400" y="3236316"/>
        <a:ext cx="3303389" cy="708422"/>
      </dsp:txXfrm>
    </dsp:sp>
    <dsp:sp modelId="{FA20102D-4555-43A9-91EC-00A8D1A7CA3E}">
      <dsp:nvSpPr>
        <dsp:cNvPr id="0" name=""/>
        <dsp:cNvSpPr/>
      </dsp:nvSpPr>
      <dsp:spPr>
        <a:xfrm>
          <a:off x="0" y="3118246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46110" y="3164356"/>
        <a:ext cx="2346180" cy="852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AB99-BCC4-4F41-B6E6-76247BBDEB36}">
      <dsp:nvSpPr>
        <dsp:cNvPr id="0" name=""/>
        <dsp:cNvSpPr/>
      </dsp:nvSpPr>
      <dsp:spPr>
        <a:xfrm>
          <a:off x="2615" y="431529"/>
          <a:ext cx="2041838" cy="240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5C62D-3F6D-451F-8195-BD5CD1D55135}">
      <dsp:nvSpPr>
        <dsp:cNvPr id="0" name=""/>
        <dsp:cNvSpPr/>
      </dsp:nvSpPr>
      <dsp:spPr>
        <a:xfrm>
          <a:off x="2615" y="521744"/>
          <a:ext cx="150000" cy="15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FA12E-78D5-409A-9275-BF4CE16A7379}">
      <dsp:nvSpPr>
        <dsp:cNvPr id="0" name=""/>
        <dsp:cNvSpPr/>
      </dsp:nvSpPr>
      <dsp:spPr>
        <a:xfrm>
          <a:off x="2615" y="0"/>
          <a:ext cx="2041838" cy="431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2615" y="0"/>
        <a:ext cx="2041838" cy="431529"/>
      </dsp:txXfrm>
    </dsp:sp>
    <dsp:sp modelId="{64C41C7E-04EE-41FC-9CA3-F4A0FA925240}">
      <dsp:nvSpPr>
        <dsp:cNvPr id="0" name=""/>
        <dsp:cNvSpPr/>
      </dsp:nvSpPr>
      <dsp:spPr>
        <a:xfrm>
          <a:off x="2615" y="871392"/>
          <a:ext cx="149997" cy="1499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42479-B024-4252-8E7B-887D5ABB5A41}">
      <dsp:nvSpPr>
        <dsp:cNvPr id="0" name=""/>
        <dsp:cNvSpPr/>
      </dsp:nvSpPr>
      <dsp:spPr>
        <a:xfrm>
          <a:off x="145544" y="771568"/>
          <a:ext cx="1898909" cy="34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45544" y="771568"/>
        <a:ext cx="1898909" cy="349643"/>
      </dsp:txXfrm>
    </dsp:sp>
    <dsp:sp modelId="{24FBD1B4-91E9-4054-86FF-405EBF908B1A}">
      <dsp:nvSpPr>
        <dsp:cNvPr id="0" name=""/>
        <dsp:cNvSpPr/>
      </dsp:nvSpPr>
      <dsp:spPr>
        <a:xfrm>
          <a:off x="2615" y="1221035"/>
          <a:ext cx="149997" cy="1499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84A73-311D-4AC8-9C39-20F416736B91}">
      <dsp:nvSpPr>
        <dsp:cNvPr id="0" name=""/>
        <dsp:cNvSpPr/>
      </dsp:nvSpPr>
      <dsp:spPr>
        <a:xfrm>
          <a:off x="145544" y="1121212"/>
          <a:ext cx="1898909" cy="34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45544" y="1121212"/>
        <a:ext cx="1898909" cy="349643"/>
      </dsp:txXfrm>
    </dsp:sp>
    <dsp:sp modelId="{D0CD8987-D6DC-4C90-8F0D-9D2F046A27A2}">
      <dsp:nvSpPr>
        <dsp:cNvPr id="0" name=""/>
        <dsp:cNvSpPr/>
      </dsp:nvSpPr>
      <dsp:spPr>
        <a:xfrm>
          <a:off x="2615" y="1570679"/>
          <a:ext cx="149997" cy="1499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3B173-B23F-4FBC-8042-62A67DCFE822}">
      <dsp:nvSpPr>
        <dsp:cNvPr id="0" name=""/>
        <dsp:cNvSpPr/>
      </dsp:nvSpPr>
      <dsp:spPr>
        <a:xfrm>
          <a:off x="145544" y="1470856"/>
          <a:ext cx="1898909" cy="34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45544" y="1470856"/>
        <a:ext cx="1898909" cy="349643"/>
      </dsp:txXfrm>
    </dsp:sp>
    <dsp:sp modelId="{E569F115-9445-47C0-B833-AE3CC2620F00}">
      <dsp:nvSpPr>
        <dsp:cNvPr id="0" name=""/>
        <dsp:cNvSpPr/>
      </dsp:nvSpPr>
      <dsp:spPr>
        <a:xfrm>
          <a:off x="2146545" y="431529"/>
          <a:ext cx="2041838" cy="240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DC0F5-D1F7-407E-9E99-5B39D343F959}">
      <dsp:nvSpPr>
        <dsp:cNvPr id="0" name=""/>
        <dsp:cNvSpPr/>
      </dsp:nvSpPr>
      <dsp:spPr>
        <a:xfrm>
          <a:off x="2146545" y="521744"/>
          <a:ext cx="150000" cy="15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AFBA4-B792-4B13-ADE8-741E9C162772}">
      <dsp:nvSpPr>
        <dsp:cNvPr id="0" name=""/>
        <dsp:cNvSpPr/>
      </dsp:nvSpPr>
      <dsp:spPr>
        <a:xfrm>
          <a:off x="2146545" y="0"/>
          <a:ext cx="2041838" cy="431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2146545" y="0"/>
        <a:ext cx="2041838" cy="431529"/>
      </dsp:txXfrm>
    </dsp:sp>
    <dsp:sp modelId="{F7467090-4450-4357-992B-F468991D1D88}">
      <dsp:nvSpPr>
        <dsp:cNvPr id="0" name=""/>
        <dsp:cNvSpPr/>
      </dsp:nvSpPr>
      <dsp:spPr>
        <a:xfrm>
          <a:off x="2146545" y="871392"/>
          <a:ext cx="149997" cy="1499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811D4-F651-4E99-8594-F530B4DEFA0A}">
      <dsp:nvSpPr>
        <dsp:cNvPr id="0" name=""/>
        <dsp:cNvSpPr/>
      </dsp:nvSpPr>
      <dsp:spPr>
        <a:xfrm>
          <a:off x="2289474" y="771568"/>
          <a:ext cx="1898909" cy="34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89474" y="771568"/>
        <a:ext cx="1898909" cy="349643"/>
      </dsp:txXfrm>
    </dsp:sp>
    <dsp:sp modelId="{3549DE0E-C2F1-442A-86EE-F73191C81FE2}">
      <dsp:nvSpPr>
        <dsp:cNvPr id="0" name=""/>
        <dsp:cNvSpPr/>
      </dsp:nvSpPr>
      <dsp:spPr>
        <a:xfrm>
          <a:off x="2146545" y="1221035"/>
          <a:ext cx="149997" cy="1499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670C3-F399-4E6D-AA2A-E2C3362B5C4F}">
      <dsp:nvSpPr>
        <dsp:cNvPr id="0" name=""/>
        <dsp:cNvSpPr/>
      </dsp:nvSpPr>
      <dsp:spPr>
        <a:xfrm>
          <a:off x="2289474" y="1121212"/>
          <a:ext cx="1898909" cy="34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89474" y="1121212"/>
        <a:ext cx="1898909" cy="349643"/>
      </dsp:txXfrm>
    </dsp:sp>
    <dsp:sp modelId="{D302086A-BF5D-4E2C-B6EF-5FEF8E9DDAAE}">
      <dsp:nvSpPr>
        <dsp:cNvPr id="0" name=""/>
        <dsp:cNvSpPr/>
      </dsp:nvSpPr>
      <dsp:spPr>
        <a:xfrm>
          <a:off x="2146545" y="1570679"/>
          <a:ext cx="149997" cy="1499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828BA-B62F-481D-AC99-90558C9F103B}">
      <dsp:nvSpPr>
        <dsp:cNvPr id="0" name=""/>
        <dsp:cNvSpPr/>
      </dsp:nvSpPr>
      <dsp:spPr>
        <a:xfrm>
          <a:off x="2289474" y="1470856"/>
          <a:ext cx="1898909" cy="349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89474" y="1470856"/>
        <a:ext cx="1898909" cy="349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AB99-BCC4-4F41-B6E6-76247BBDEB36}">
      <dsp:nvSpPr>
        <dsp:cNvPr id="0" name=""/>
        <dsp:cNvSpPr/>
      </dsp:nvSpPr>
      <dsp:spPr>
        <a:xfrm>
          <a:off x="2414" y="419787"/>
          <a:ext cx="1986278" cy="233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5C62D-3F6D-451F-8195-BD5CD1D55135}">
      <dsp:nvSpPr>
        <dsp:cNvPr id="0" name=""/>
        <dsp:cNvSpPr/>
      </dsp:nvSpPr>
      <dsp:spPr>
        <a:xfrm>
          <a:off x="2414" y="507547"/>
          <a:ext cx="145919" cy="1459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FA12E-78D5-409A-9275-BF4CE16A7379}">
      <dsp:nvSpPr>
        <dsp:cNvPr id="0" name=""/>
        <dsp:cNvSpPr/>
      </dsp:nvSpPr>
      <dsp:spPr>
        <a:xfrm>
          <a:off x="2414" y="0"/>
          <a:ext cx="1986278" cy="419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2414" y="0"/>
        <a:ext cx="1986278" cy="419787"/>
      </dsp:txXfrm>
    </dsp:sp>
    <dsp:sp modelId="{64C41C7E-04EE-41FC-9CA3-F4A0FA925240}">
      <dsp:nvSpPr>
        <dsp:cNvPr id="0" name=""/>
        <dsp:cNvSpPr/>
      </dsp:nvSpPr>
      <dsp:spPr>
        <a:xfrm>
          <a:off x="2414" y="847681"/>
          <a:ext cx="145915" cy="1459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42479-B024-4252-8E7B-887D5ABB5A41}">
      <dsp:nvSpPr>
        <dsp:cNvPr id="0" name=""/>
        <dsp:cNvSpPr/>
      </dsp:nvSpPr>
      <dsp:spPr>
        <a:xfrm>
          <a:off x="141453" y="750574"/>
          <a:ext cx="1847239" cy="34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41453" y="750574"/>
        <a:ext cx="1847239" cy="340129"/>
      </dsp:txXfrm>
    </dsp:sp>
    <dsp:sp modelId="{24FBD1B4-91E9-4054-86FF-405EBF908B1A}">
      <dsp:nvSpPr>
        <dsp:cNvPr id="0" name=""/>
        <dsp:cNvSpPr/>
      </dsp:nvSpPr>
      <dsp:spPr>
        <a:xfrm>
          <a:off x="2414" y="1187810"/>
          <a:ext cx="145915" cy="1459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84A73-311D-4AC8-9C39-20F416736B91}">
      <dsp:nvSpPr>
        <dsp:cNvPr id="0" name=""/>
        <dsp:cNvSpPr/>
      </dsp:nvSpPr>
      <dsp:spPr>
        <a:xfrm>
          <a:off x="141453" y="1090703"/>
          <a:ext cx="1847239" cy="34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41453" y="1090703"/>
        <a:ext cx="1847239" cy="340129"/>
      </dsp:txXfrm>
    </dsp:sp>
    <dsp:sp modelId="{D0CD8987-D6DC-4C90-8F0D-9D2F046A27A2}">
      <dsp:nvSpPr>
        <dsp:cNvPr id="0" name=""/>
        <dsp:cNvSpPr/>
      </dsp:nvSpPr>
      <dsp:spPr>
        <a:xfrm>
          <a:off x="2414" y="1527940"/>
          <a:ext cx="145915" cy="1459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3B173-B23F-4FBC-8042-62A67DCFE822}">
      <dsp:nvSpPr>
        <dsp:cNvPr id="0" name=""/>
        <dsp:cNvSpPr/>
      </dsp:nvSpPr>
      <dsp:spPr>
        <a:xfrm>
          <a:off x="141453" y="1430833"/>
          <a:ext cx="1847239" cy="34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41453" y="1430833"/>
        <a:ext cx="1847239" cy="340129"/>
      </dsp:txXfrm>
    </dsp:sp>
    <dsp:sp modelId="{E569F115-9445-47C0-B833-AE3CC2620F00}">
      <dsp:nvSpPr>
        <dsp:cNvPr id="0" name=""/>
        <dsp:cNvSpPr/>
      </dsp:nvSpPr>
      <dsp:spPr>
        <a:xfrm>
          <a:off x="2088006" y="419787"/>
          <a:ext cx="1986278" cy="233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DC0F5-D1F7-407E-9E99-5B39D343F959}">
      <dsp:nvSpPr>
        <dsp:cNvPr id="0" name=""/>
        <dsp:cNvSpPr/>
      </dsp:nvSpPr>
      <dsp:spPr>
        <a:xfrm>
          <a:off x="2088006" y="507547"/>
          <a:ext cx="145919" cy="1459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AFBA4-B792-4B13-ADE8-741E9C162772}">
      <dsp:nvSpPr>
        <dsp:cNvPr id="0" name=""/>
        <dsp:cNvSpPr/>
      </dsp:nvSpPr>
      <dsp:spPr>
        <a:xfrm>
          <a:off x="2088006" y="0"/>
          <a:ext cx="1986278" cy="419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2088006" y="0"/>
        <a:ext cx="1986278" cy="419787"/>
      </dsp:txXfrm>
    </dsp:sp>
    <dsp:sp modelId="{F7467090-4450-4357-992B-F468991D1D88}">
      <dsp:nvSpPr>
        <dsp:cNvPr id="0" name=""/>
        <dsp:cNvSpPr/>
      </dsp:nvSpPr>
      <dsp:spPr>
        <a:xfrm>
          <a:off x="2088006" y="847681"/>
          <a:ext cx="145915" cy="1459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811D4-F651-4E99-8594-F530B4DEFA0A}">
      <dsp:nvSpPr>
        <dsp:cNvPr id="0" name=""/>
        <dsp:cNvSpPr/>
      </dsp:nvSpPr>
      <dsp:spPr>
        <a:xfrm>
          <a:off x="2227046" y="750574"/>
          <a:ext cx="1847239" cy="34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27046" y="750574"/>
        <a:ext cx="1847239" cy="340129"/>
      </dsp:txXfrm>
    </dsp:sp>
    <dsp:sp modelId="{3549DE0E-C2F1-442A-86EE-F73191C81FE2}">
      <dsp:nvSpPr>
        <dsp:cNvPr id="0" name=""/>
        <dsp:cNvSpPr/>
      </dsp:nvSpPr>
      <dsp:spPr>
        <a:xfrm>
          <a:off x="2088006" y="1187810"/>
          <a:ext cx="145915" cy="1459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670C3-F399-4E6D-AA2A-E2C3362B5C4F}">
      <dsp:nvSpPr>
        <dsp:cNvPr id="0" name=""/>
        <dsp:cNvSpPr/>
      </dsp:nvSpPr>
      <dsp:spPr>
        <a:xfrm>
          <a:off x="2227046" y="1090703"/>
          <a:ext cx="1847239" cy="34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27046" y="1090703"/>
        <a:ext cx="1847239" cy="340129"/>
      </dsp:txXfrm>
    </dsp:sp>
    <dsp:sp modelId="{D302086A-BF5D-4E2C-B6EF-5FEF8E9DDAAE}">
      <dsp:nvSpPr>
        <dsp:cNvPr id="0" name=""/>
        <dsp:cNvSpPr/>
      </dsp:nvSpPr>
      <dsp:spPr>
        <a:xfrm>
          <a:off x="2088006" y="1527940"/>
          <a:ext cx="145915" cy="1459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828BA-B62F-481D-AC99-90558C9F103B}">
      <dsp:nvSpPr>
        <dsp:cNvPr id="0" name=""/>
        <dsp:cNvSpPr/>
      </dsp:nvSpPr>
      <dsp:spPr>
        <a:xfrm>
          <a:off x="2227046" y="1430833"/>
          <a:ext cx="1847239" cy="34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27046" y="1430833"/>
        <a:ext cx="1847239" cy="340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364AE-BAFD-4967-9802-AC703F076C90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9A0A6-CEA5-47DD-AA8F-626C66A7B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08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 to class Instructor Guide for additional instructions on the goals and use of </a:t>
            </a:r>
            <a:r>
              <a:rPr lang="en-US"/>
              <a:t>these projects.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9A0A6-CEA5-47DD-AA8F-626C66A7B8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95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table to keep track of who is in which group. Edit header row according to the projects that participants choose to work on 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9A0A6-CEA5-47DD-AA8F-626C66A7B8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14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9A0A6-CEA5-47DD-AA8F-626C66A7B8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52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9A0A6-CEA5-47DD-AA8F-626C66A7B8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3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9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7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29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726533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8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04034AD-C8AA-4E61-ABD6-49DBE55A93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24377650"/>
              <a:gd name="connsiteY0" fmla="*/ 0 h 13716000"/>
              <a:gd name="connsiteX1" fmla="*/ 24377650 w 24377650"/>
              <a:gd name="connsiteY1" fmla="*/ 0 h 13716000"/>
              <a:gd name="connsiteX2" fmla="*/ 24377650 w 24377650"/>
              <a:gd name="connsiteY2" fmla="*/ 13716000 h 13716000"/>
              <a:gd name="connsiteX3" fmla="*/ 0 w 2437765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77650" h="13716000">
                <a:moveTo>
                  <a:pt x="0" y="0"/>
                </a:moveTo>
                <a:lnTo>
                  <a:pt x="24377650" y="0"/>
                </a:lnTo>
                <a:lnTo>
                  <a:pt x="2437765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21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107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96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5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4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5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81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3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0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95523-E9B6-43CE-9F8A-224B3DD92C12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9B470-626E-442E-A26F-4317A4BEC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4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microsoft.com/office/2018/10/relationships/comments" Target="../comments/modernComment_1019_17EAEBEC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D1D_4AF0F35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CFD_A147B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19ED5-508B-CFFB-41E6-9E9FDF9F9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8333" y="1162050"/>
            <a:ext cx="6858000" cy="1546123"/>
          </a:xfrm>
        </p:spPr>
        <p:txBody>
          <a:bodyPr>
            <a:normAutofit fontScale="90000"/>
          </a:bodyPr>
          <a:lstStyle/>
          <a:p>
            <a:r>
              <a:rPr lang="en-US" dirty="0"/>
              <a:t>Small-Scale Soil Health Group Activity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F75105-7148-6D67-D37F-D8093AF68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284340"/>
            <a:ext cx="7907867" cy="1967930"/>
          </a:xfrm>
          <a:solidFill>
            <a:schemeClr val="accent4">
              <a:lumMod val="20000"/>
              <a:lumOff val="80000"/>
            </a:schemeClr>
          </a:solidFill>
        </p:spPr>
        <p:txBody>
          <a:bodyPr vert="horz" lIns="68580" tIns="34290" rIns="68580" bIns="34290" rtlCol="0" anchor="t">
            <a:normAutofit fontScale="70000" lnSpcReduction="20000"/>
          </a:bodyPr>
          <a:lstStyle/>
          <a:p>
            <a:pPr algn="l"/>
            <a:r>
              <a:rPr lang="en-US" dirty="0"/>
              <a:t>This exercise is designed to summarize your learning to use for future reference.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Please imagine that next year, a colleague who couldn’t attend the course is going to visit a small 2 acre farm. They ask you for help. </a:t>
            </a:r>
            <a:endParaRPr lang="en-US" dirty="0">
              <a:ea typeface="Calibri"/>
              <a:cs typeface="Calibri"/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/>
              <a:t>What are your takeaways from this course? 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/>
              <a:t>What information would you want to share with them?</a:t>
            </a:r>
          </a:p>
        </p:txBody>
      </p:sp>
    </p:spTree>
    <p:extLst>
      <p:ext uri="{BB962C8B-B14F-4D97-AF65-F5344CB8AC3E}">
        <p14:creationId xmlns:p14="http://schemas.microsoft.com/office/powerpoint/2010/main" val="3063104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8295DB7-D8B1-98F5-3CA6-758EDCAA7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5328761"/>
              </p:ext>
            </p:extLst>
          </p:nvPr>
        </p:nvGraphicFramePr>
        <p:xfrm>
          <a:off x="249936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9DF409-8632-CC5A-E206-A98A47A9BC44}"/>
              </a:ext>
            </a:extLst>
          </p:cNvPr>
          <p:cNvSpPr txBox="1"/>
          <p:nvPr/>
        </p:nvSpPr>
        <p:spPr>
          <a:xfrm>
            <a:off x="137160" y="1939290"/>
            <a:ext cx="2110741" cy="256224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2700" b="1" dirty="0">
                <a:solidFill>
                  <a:schemeClr val="accent2"/>
                </a:solidFill>
              </a:rPr>
              <a:t>Have a conversation:</a:t>
            </a:r>
          </a:p>
          <a:p>
            <a:r>
              <a:rPr lang="en-US" sz="2700" b="1" dirty="0">
                <a:solidFill>
                  <a:schemeClr val="accent2"/>
                </a:solidFill>
              </a:rPr>
              <a:t>Questions to ask a small scale/urban farmer</a:t>
            </a:r>
            <a:endParaRPr lang="en-US" sz="2700" b="1" dirty="0">
              <a:solidFill>
                <a:schemeClr val="accent2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41DBC-7068-F334-75A7-68031372F809}"/>
              </a:ext>
            </a:extLst>
          </p:cNvPr>
          <p:cNvSpPr txBox="1"/>
          <p:nvPr/>
        </p:nvSpPr>
        <p:spPr>
          <a:xfrm>
            <a:off x="7962979" y="5697928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4</a:t>
            </a:r>
          </a:p>
        </p:txBody>
      </p:sp>
    </p:spTree>
    <p:extLst>
      <p:ext uri="{BB962C8B-B14F-4D97-AF65-F5344CB8AC3E}">
        <p14:creationId xmlns:p14="http://schemas.microsoft.com/office/powerpoint/2010/main" val="40127178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369D1D-10AF-714D-E5B2-80DCE309F988}"/>
              </a:ext>
            </a:extLst>
          </p:cNvPr>
          <p:cNvSpPr txBox="1"/>
          <p:nvPr/>
        </p:nvSpPr>
        <p:spPr>
          <a:xfrm>
            <a:off x="7962979" y="5697928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4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7031D0B-7893-F138-8F33-08C5C8BAEE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271876"/>
              </p:ext>
            </p:extLst>
          </p:nvPr>
        </p:nvGraphicFramePr>
        <p:xfrm>
          <a:off x="251460" y="2617470"/>
          <a:ext cx="4191000" cy="3658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6B43C84-F340-6AE5-3119-188B60C18B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058329"/>
              </p:ext>
            </p:extLst>
          </p:nvPr>
        </p:nvGraphicFramePr>
        <p:xfrm>
          <a:off x="4572000" y="2649999"/>
          <a:ext cx="4076700" cy="3186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3140E00-0986-8E8D-8549-D070CDA0F572}"/>
              </a:ext>
            </a:extLst>
          </p:cNvPr>
          <p:cNvSpPr txBox="1"/>
          <p:nvPr/>
        </p:nvSpPr>
        <p:spPr>
          <a:xfrm>
            <a:off x="487680" y="1520190"/>
            <a:ext cx="6202680" cy="101566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Have a conversation: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Questions to ask a small-scale/urban farmer</a:t>
            </a:r>
            <a:endParaRPr lang="en-US" sz="2400" b="1" dirty="0">
              <a:solidFill>
                <a:schemeClr val="accent2"/>
              </a:solidFill>
              <a:ea typeface="Calibri"/>
              <a:cs typeface="Calibri"/>
            </a:endParaRP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660703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E12E5-3114-E18E-D920-214537A4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Ideas for other portfolio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E454D-62EC-7E28-BF81-A5D6E88EAA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CFD0B5-2B80-20DE-1583-C7019A6E52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C1754A-8485-2A39-F0F5-44F68AFB7533}"/>
              </a:ext>
            </a:extLst>
          </p:cNvPr>
          <p:cNvSpPr txBox="1"/>
          <p:nvPr/>
        </p:nvSpPr>
        <p:spPr>
          <a:xfrm>
            <a:off x="7962979" y="5697928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6</a:t>
            </a:r>
          </a:p>
        </p:txBody>
      </p:sp>
    </p:spTree>
    <p:extLst>
      <p:ext uri="{BB962C8B-B14F-4D97-AF65-F5344CB8AC3E}">
        <p14:creationId xmlns:p14="http://schemas.microsoft.com/office/powerpoint/2010/main" val="1909768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D59FA50-142D-E831-3BA3-ACD49E59295F}"/>
              </a:ext>
            </a:extLst>
          </p:cNvPr>
          <p:cNvSpPr txBox="1">
            <a:spLocks/>
          </p:cNvSpPr>
          <p:nvPr/>
        </p:nvSpPr>
        <p:spPr>
          <a:xfrm>
            <a:off x="533400" y="2259330"/>
            <a:ext cx="7907867" cy="31920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/>
              <a:t>Please feel free to insert photos, change colors, layout, and font.</a:t>
            </a:r>
          </a:p>
          <a:p>
            <a:r>
              <a:rPr lang="en-US" sz="2100" dirty="0"/>
              <a:t>There are two slide layouts per group. You don’t have to use both slides. You are not obligated to use these slides at all if you prefer a different layout.</a:t>
            </a:r>
          </a:p>
          <a:p>
            <a:r>
              <a:rPr lang="en-US" sz="2100" dirty="0"/>
              <a:t>These resources are for your reference or to share with NRCS colleagues.</a:t>
            </a:r>
          </a:p>
        </p:txBody>
      </p:sp>
    </p:spTree>
    <p:extLst>
      <p:ext uri="{BB962C8B-B14F-4D97-AF65-F5344CB8AC3E}">
        <p14:creationId xmlns:p14="http://schemas.microsoft.com/office/powerpoint/2010/main" val="4048480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A30D03A-E6A0-6DBA-7A27-79B70958D5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056258"/>
              </p:ext>
            </p:extLst>
          </p:nvPr>
        </p:nvGraphicFramePr>
        <p:xfrm>
          <a:off x="434340" y="1396999"/>
          <a:ext cx="8214360" cy="3803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060">
                  <a:extLst>
                    <a:ext uri="{9D8B030D-6E8A-4147-A177-3AD203B41FA5}">
                      <a16:colId xmlns:a16="http://schemas.microsoft.com/office/drawing/2014/main" val="1346154089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4094530242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2999589277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2090822347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3524130917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3805516466"/>
                    </a:ext>
                  </a:extLst>
                </a:gridCol>
              </a:tblGrid>
              <a:tr h="543379">
                <a:tc>
                  <a:txBody>
                    <a:bodyPr/>
                    <a:lstStyle/>
                    <a:p>
                      <a:r>
                        <a:rPr lang="en-US" sz="1000" dirty="0"/>
                        <a:t>Group 1 </a:t>
                      </a:r>
                    </a:p>
                    <a:p>
                      <a:r>
                        <a:rPr lang="en-US" sz="1000" dirty="0"/>
                        <a:t>Know Before You Go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Group 2 </a:t>
                      </a:r>
                    </a:p>
                    <a:p>
                      <a:r>
                        <a:rPr lang="en-US" sz="1000" dirty="0"/>
                        <a:t>Beyond High Tunnels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Group 3</a:t>
                      </a:r>
                    </a:p>
                    <a:p>
                      <a:r>
                        <a:rPr lang="en-US" sz="1000" dirty="0"/>
                        <a:t>Differences Between Small and Large Scale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Group 4</a:t>
                      </a:r>
                    </a:p>
                    <a:p>
                      <a:r>
                        <a:rPr lang="en-US" sz="1000" dirty="0"/>
                        <a:t>Conversations with Small Scale Farmers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Group 5</a:t>
                      </a:r>
                    </a:p>
                    <a:p>
                      <a:r>
                        <a:rPr lang="en-US" sz="1000" dirty="0"/>
                        <a:t>Course Summary Presentation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Group 6</a:t>
                      </a:r>
                    </a:p>
                    <a:p>
                      <a:r>
                        <a:rPr lang="en-US" sz="1000" dirty="0"/>
                        <a:t>Other Needs for the Portfolio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05472687"/>
                  </a:ext>
                </a:extLst>
              </a:tr>
              <a:tr h="543379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extLst>
                  <a:ext uri="{0D108BD9-81ED-4DB2-BD59-A6C34878D82A}">
                    <a16:rowId xmlns:a16="http://schemas.microsoft.com/office/drawing/2014/main" val="755630293"/>
                  </a:ext>
                </a:extLst>
              </a:tr>
              <a:tr h="543379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extLst>
                  <a:ext uri="{0D108BD9-81ED-4DB2-BD59-A6C34878D82A}">
                    <a16:rowId xmlns:a16="http://schemas.microsoft.com/office/drawing/2014/main" val="582493762"/>
                  </a:ext>
                </a:extLst>
              </a:tr>
              <a:tr h="543379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extLst>
                  <a:ext uri="{0D108BD9-81ED-4DB2-BD59-A6C34878D82A}">
                    <a16:rowId xmlns:a16="http://schemas.microsoft.com/office/drawing/2014/main" val="66360016"/>
                  </a:ext>
                </a:extLst>
              </a:tr>
              <a:tr h="543379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extLst>
                  <a:ext uri="{0D108BD9-81ED-4DB2-BD59-A6C34878D82A}">
                    <a16:rowId xmlns:a16="http://schemas.microsoft.com/office/drawing/2014/main" val="550456962"/>
                  </a:ext>
                </a:extLst>
              </a:tr>
              <a:tr h="543379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extLst>
                  <a:ext uri="{0D108BD9-81ED-4DB2-BD59-A6C34878D82A}">
                    <a16:rowId xmlns:a16="http://schemas.microsoft.com/office/drawing/2014/main" val="2981034764"/>
                  </a:ext>
                </a:extLst>
              </a:tr>
              <a:tr h="543379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extLst>
                  <a:ext uri="{0D108BD9-81ED-4DB2-BD59-A6C34878D82A}">
                    <a16:rowId xmlns:a16="http://schemas.microsoft.com/office/drawing/2014/main" val="1111536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335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1A9F8D3-732C-DD41-8BA0-2C3C2E90ECF3}"/>
              </a:ext>
            </a:extLst>
          </p:cNvPr>
          <p:cNvSpPr txBox="1"/>
          <p:nvPr/>
        </p:nvSpPr>
        <p:spPr>
          <a:xfrm>
            <a:off x="733113" y="2863461"/>
            <a:ext cx="2261719" cy="11310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375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5273649" y="1195698"/>
            <a:ext cx="639919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Item 1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5273649" y="1509841"/>
            <a:ext cx="3083315" cy="184218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Need Information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C1CD19-B242-4241-9E8D-E52D4F20B202}"/>
              </a:ext>
            </a:extLst>
          </p:cNvPr>
          <p:cNvSpPr txBox="1"/>
          <p:nvPr/>
        </p:nvSpPr>
        <p:spPr>
          <a:xfrm>
            <a:off x="4424529" y="1114146"/>
            <a:ext cx="434734" cy="88870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5175" b="1" dirty="0">
                <a:solidFill>
                  <a:schemeClr val="accent1">
                    <a:alpha val="25000"/>
                  </a:schemeClr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19466F-ACB2-8D49-B05A-4B51B5024F7C}"/>
              </a:ext>
            </a:extLst>
          </p:cNvPr>
          <p:cNvSpPr txBox="1"/>
          <p:nvPr/>
        </p:nvSpPr>
        <p:spPr>
          <a:xfrm>
            <a:off x="4378041" y="1339208"/>
            <a:ext cx="481222" cy="4385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2250" b="1" dirty="0">
                <a:solidFill>
                  <a:schemeClr val="accent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5273648" y="2130948"/>
            <a:ext cx="670376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Item 2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5273649" y="2445092"/>
            <a:ext cx="3083315" cy="184218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Need Information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D06593-BEE5-1C4A-8717-41A96FDA4158}"/>
              </a:ext>
            </a:extLst>
          </p:cNvPr>
          <p:cNvSpPr txBox="1"/>
          <p:nvPr/>
        </p:nvSpPr>
        <p:spPr>
          <a:xfrm>
            <a:off x="4296287" y="2049397"/>
            <a:ext cx="562975" cy="88870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5175" b="1" dirty="0">
                <a:solidFill>
                  <a:schemeClr val="accent2">
                    <a:alpha val="25000"/>
                  </a:schemeClr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2C15D2-5286-2B4F-9F7D-1FFCAAD39622}"/>
              </a:ext>
            </a:extLst>
          </p:cNvPr>
          <p:cNvSpPr txBox="1"/>
          <p:nvPr/>
        </p:nvSpPr>
        <p:spPr>
          <a:xfrm>
            <a:off x="4321935" y="2274459"/>
            <a:ext cx="537327" cy="4385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2250" b="1" dirty="0">
                <a:solidFill>
                  <a:schemeClr val="accent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135E0E-BF6D-8341-A00B-AB8BA67EE61F}"/>
              </a:ext>
            </a:extLst>
          </p:cNvPr>
          <p:cNvSpPr txBox="1"/>
          <p:nvPr/>
        </p:nvSpPr>
        <p:spPr>
          <a:xfrm>
            <a:off x="5273649" y="3066199"/>
            <a:ext cx="675185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Item 3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5273649" y="3380343"/>
            <a:ext cx="3083315" cy="184218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Need Information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1B8393-7BC2-1140-8D4D-2250550A3F2A}"/>
              </a:ext>
            </a:extLst>
          </p:cNvPr>
          <p:cNvSpPr txBox="1"/>
          <p:nvPr/>
        </p:nvSpPr>
        <p:spPr>
          <a:xfrm>
            <a:off x="4273845" y="2984648"/>
            <a:ext cx="585418" cy="88870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5175" b="1" dirty="0">
                <a:solidFill>
                  <a:schemeClr val="accent3">
                    <a:alpha val="25000"/>
                  </a:schemeClr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43C6AF-7D12-FF42-81D1-CD4583B2A58E}"/>
              </a:ext>
            </a:extLst>
          </p:cNvPr>
          <p:cNvSpPr txBox="1"/>
          <p:nvPr/>
        </p:nvSpPr>
        <p:spPr>
          <a:xfrm>
            <a:off x="4312317" y="3209710"/>
            <a:ext cx="546946" cy="4385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2250" b="1" dirty="0">
                <a:solidFill>
                  <a:schemeClr val="accent3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5273648" y="4001450"/>
            <a:ext cx="686406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Item 4</a:t>
            </a: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5273649" y="4315594"/>
            <a:ext cx="3083315" cy="184218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Need Information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42293BD-E57D-334A-9CA0-D8B758CB8403}"/>
              </a:ext>
            </a:extLst>
          </p:cNvPr>
          <p:cNvSpPr txBox="1"/>
          <p:nvPr/>
        </p:nvSpPr>
        <p:spPr>
          <a:xfrm>
            <a:off x="4225756" y="3919898"/>
            <a:ext cx="633507" cy="88870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5175" b="1" dirty="0">
                <a:solidFill>
                  <a:schemeClr val="accent4">
                    <a:alpha val="25000"/>
                  </a:schemeClr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7E3177D-A949-6E4A-8254-F8506A387C71}"/>
              </a:ext>
            </a:extLst>
          </p:cNvPr>
          <p:cNvSpPr txBox="1"/>
          <p:nvPr/>
        </p:nvSpPr>
        <p:spPr>
          <a:xfrm>
            <a:off x="4291479" y="4144960"/>
            <a:ext cx="567784" cy="4385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2250" b="1" dirty="0">
                <a:solidFill>
                  <a:schemeClr val="accent4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E2359C8-F1B7-6241-B35C-99A0EC2173C3}"/>
              </a:ext>
            </a:extLst>
          </p:cNvPr>
          <p:cNvSpPr txBox="1"/>
          <p:nvPr/>
        </p:nvSpPr>
        <p:spPr>
          <a:xfrm>
            <a:off x="5273649" y="4936701"/>
            <a:ext cx="681597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Item 5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4BD61D5E-AAC5-2F4B-9035-D984B1A615C1}"/>
              </a:ext>
            </a:extLst>
          </p:cNvPr>
          <p:cNvSpPr txBox="1">
            <a:spLocks/>
          </p:cNvSpPr>
          <p:nvPr/>
        </p:nvSpPr>
        <p:spPr>
          <a:xfrm>
            <a:off x="5273649" y="5250844"/>
            <a:ext cx="3083315" cy="184218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Need Information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7843923-C13C-EF40-A8AE-D434D3180793}"/>
              </a:ext>
            </a:extLst>
          </p:cNvPr>
          <p:cNvSpPr txBox="1"/>
          <p:nvPr/>
        </p:nvSpPr>
        <p:spPr>
          <a:xfrm>
            <a:off x="4243389" y="4855150"/>
            <a:ext cx="615874" cy="88870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5175" b="1" dirty="0">
                <a:solidFill>
                  <a:schemeClr val="accent5">
                    <a:alpha val="25000"/>
                  </a:schemeClr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1BB2442-641A-754F-8859-958EF846B10B}"/>
              </a:ext>
            </a:extLst>
          </p:cNvPr>
          <p:cNvSpPr txBox="1"/>
          <p:nvPr/>
        </p:nvSpPr>
        <p:spPr>
          <a:xfrm>
            <a:off x="4299493" y="5080211"/>
            <a:ext cx="559770" cy="4385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225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05</a:t>
            </a:r>
          </a:p>
        </p:txBody>
      </p:sp>
      <p:pic>
        <p:nvPicPr>
          <p:cNvPr id="5" name="Picture Placeholder 4" descr="A close up of a field of clover&#10;&#10;Description automatically generated">
            <a:extLst>
              <a:ext uri="{FF2B5EF4-FFF2-40B4-BE49-F238E27FC236}">
                <a16:creationId xmlns:a16="http://schemas.microsoft.com/office/drawing/2014/main" id="{1E14995C-831A-3CF2-B7CD-F576885088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1" r="13781"/>
          <a:stretch>
            <a:fillRect/>
          </a:stretch>
        </p:blipFill>
        <p:spPr/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188ACB-67D2-3D2E-28FD-35E5A00F1C66}"/>
              </a:ext>
            </a:extLst>
          </p:cNvPr>
          <p:cNvSpPr txBox="1"/>
          <p:nvPr/>
        </p:nvSpPr>
        <p:spPr>
          <a:xfrm>
            <a:off x="335635" y="3568786"/>
            <a:ext cx="3055262" cy="1777410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en-US" sz="33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Know Before You Go</a:t>
            </a:r>
          </a:p>
          <a:p>
            <a:pPr algn="ctr"/>
            <a:r>
              <a:rPr lang="en-US" sz="1500" b="1" dirty="0">
                <a:solidFill>
                  <a:schemeClr val="bg1"/>
                </a:solidFill>
                <a:latin typeface="Poppins"/>
                <a:cs typeface="Poppins"/>
              </a:rPr>
              <a:t>Information needed before you conduct an small scale farm site visit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EFDBC5-999C-2DB3-8472-CA09D789D88F}"/>
              </a:ext>
            </a:extLst>
          </p:cNvPr>
          <p:cNvSpPr txBox="1"/>
          <p:nvPr/>
        </p:nvSpPr>
        <p:spPr>
          <a:xfrm>
            <a:off x="7368541" y="5507251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1</a:t>
            </a:r>
          </a:p>
        </p:txBody>
      </p:sp>
    </p:spTree>
    <p:extLst>
      <p:ext uri="{BB962C8B-B14F-4D97-AF65-F5344CB8AC3E}">
        <p14:creationId xmlns:p14="http://schemas.microsoft.com/office/powerpoint/2010/main" val="18944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761F10D-9A88-439A-B765-3153CFAE0D98}"/>
              </a:ext>
            </a:extLst>
          </p:cNvPr>
          <p:cNvSpPr/>
          <p:nvPr/>
        </p:nvSpPr>
        <p:spPr>
          <a:xfrm>
            <a:off x="1191" y="857250"/>
            <a:ext cx="9141619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Poppins" panose="00000500000000000000" pitchFamily="2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CF3FBE-7423-0C45-8FCB-9E28DEF415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0687E3-1F6C-4807-A862-6E9FA3C96155}"/>
              </a:ext>
            </a:extLst>
          </p:cNvPr>
          <p:cNvSpPr/>
          <p:nvPr/>
        </p:nvSpPr>
        <p:spPr>
          <a:xfrm>
            <a:off x="1191" y="857249"/>
            <a:ext cx="9141619" cy="5143500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2C23A4-E476-4D59-807A-729E6BAA558C}"/>
              </a:ext>
            </a:extLst>
          </p:cNvPr>
          <p:cNvSpPr txBox="1"/>
          <p:nvPr/>
        </p:nvSpPr>
        <p:spPr>
          <a:xfrm>
            <a:off x="5598124" y="3016113"/>
            <a:ext cx="2381525" cy="25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50"/>
              </a:lnSpc>
            </a:pPr>
            <a:r>
              <a:rPr lang="en-US" sz="900" spc="-8" dirty="0">
                <a:latin typeface="Poppins" pitchFamily="2" charset="77"/>
                <a:cs typeface="Poppins" pitchFamily="2" charset="77"/>
              </a:rPr>
              <a:t>Add a photo/fig/map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125F15-D66F-4180-8BE3-1F52DF2D4CAC}"/>
              </a:ext>
            </a:extLst>
          </p:cNvPr>
          <p:cNvSpPr txBox="1"/>
          <p:nvPr/>
        </p:nvSpPr>
        <p:spPr>
          <a:xfrm>
            <a:off x="5598124" y="4979356"/>
            <a:ext cx="2381525" cy="25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50"/>
              </a:lnSpc>
            </a:pPr>
            <a:r>
              <a:rPr lang="en-US" sz="900" spc="-8" dirty="0">
                <a:latin typeface="Poppins" pitchFamily="2" charset="77"/>
                <a:cs typeface="Poppins" pitchFamily="2" charset="77"/>
              </a:rPr>
              <a:t>photo/fig/map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C02A21-672C-4917-B9C7-362BDA9A9943}"/>
              </a:ext>
            </a:extLst>
          </p:cNvPr>
          <p:cNvSpPr txBox="1"/>
          <p:nvPr/>
        </p:nvSpPr>
        <p:spPr>
          <a:xfrm>
            <a:off x="5598124" y="4131088"/>
            <a:ext cx="2381525" cy="25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50"/>
              </a:lnSpc>
            </a:pPr>
            <a:r>
              <a:rPr lang="en-US" sz="900" spc="-8" dirty="0">
                <a:latin typeface="Poppins" pitchFamily="2" charset="77"/>
                <a:cs typeface="Poppins" pitchFamily="2" charset="77"/>
              </a:rPr>
              <a:t>Add a photo/fig/map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A608FC-9564-48EF-A184-6FAD3E364ABD}"/>
              </a:ext>
            </a:extLst>
          </p:cNvPr>
          <p:cNvSpPr txBox="1"/>
          <p:nvPr/>
        </p:nvSpPr>
        <p:spPr>
          <a:xfrm>
            <a:off x="353616" y="3429000"/>
            <a:ext cx="2786063" cy="2054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r>
              <a:rPr lang="en-US" sz="1500" spc="-8" dirty="0">
                <a:latin typeface="Poppins" pitchFamily="2" charset="77"/>
                <a:cs typeface="Poppins" pitchFamily="2" charset="77"/>
              </a:rPr>
              <a:t>Needed Information</a:t>
            </a: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endParaRPr lang="en-US" sz="1500" spc="-8" dirty="0">
              <a:latin typeface="Poppins" pitchFamily="2" charset="77"/>
              <a:cs typeface="Poppins" pitchFamily="2" charset="77"/>
            </a:endParaRP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r>
              <a:rPr lang="en-US" sz="1500" spc="-8" dirty="0">
                <a:latin typeface="Poppins" pitchFamily="2" charset="77"/>
                <a:cs typeface="Poppins" pitchFamily="2" charset="77"/>
              </a:rPr>
              <a:t>Needed Information</a:t>
            </a: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endParaRPr lang="en-US" sz="1500" spc="-8" dirty="0">
              <a:latin typeface="Poppins" pitchFamily="2" charset="77"/>
              <a:cs typeface="Poppins" pitchFamily="2" charset="77"/>
            </a:endParaRP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r>
              <a:rPr lang="en-US" sz="1500" spc="-8" dirty="0">
                <a:latin typeface="Poppins" pitchFamily="2" charset="77"/>
                <a:cs typeface="Poppins" pitchFamily="2" charset="77"/>
              </a:rPr>
              <a:t>Needed Information</a:t>
            </a: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endParaRPr lang="en-US" sz="1500" spc="-8" dirty="0">
              <a:latin typeface="Poppins" pitchFamily="2" charset="77"/>
              <a:cs typeface="Poppins" pitchFamily="2" charset="77"/>
            </a:endParaRP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r>
              <a:rPr lang="en-US" sz="1500" spc="-8" dirty="0">
                <a:latin typeface="Poppins" pitchFamily="2" charset="77"/>
                <a:cs typeface="Poppins" pitchFamily="2" charset="77"/>
              </a:rPr>
              <a:t>Needed Information</a:t>
            </a: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endParaRPr lang="en-US" sz="1500" spc="-8" dirty="0">
              <a:latin typeface="Poppins" pitchFamily="2" charset="77"/>
              <a:cs typeface="Poppins" pitchFamily="2" charset="77"/>
            </a:endParaRP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r>
              <a:rPr lang="en-US" sz="1500" spc="-8" dirty="0">
                <a:latin typeface="Poppins" pitchFamily="2" charset="77"/>
                <a:cs typeface="Poppins" pitchFamily="2" charset="77"/>
              </a:rPr>
              <a:t>Needed Information</a:t>
            </a: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endParaRPr lang="en-US" sz="900" spc="-8" dirty="0">
              <a:latin typeface="Poppins" pitchFamily="2" charset="77"/>
              <a:cs typeface="Poppins" pitchFamily="2" charset="77"/>
            </a:endParaRPr>
          </a:p>
          <a:p>
            <a:pPr marL="128588" indent="-128588">
              <a:lnSpc>
                <a:spcPts val="1350"/>
              </a:lnSpc>
              <a:buFont typeface="Arial" panose="020B0604020202020204" pitchFamily="34" charset="0"/>
              <a:buChar char="•"/>
            </a:pPr>
            <a:endParaRPr lang="en-US" sz="900" spc="-8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2BB9BE2-64F4-4A2E-959D-BC0F8DA8D1D1}"/>
              </a:ext>
            </a:extLst>
          </p:cNvPr>
          <p:cNvSpPr/>
          <p:nvPr/>
        </p:nvSpPr>
        <p:spPr>
          <a:xfrm>
            <a:off x="1191" y="857251"/>
            <a:ext cx="4400982" cy="2101358"/>
          </a:xfrm>
          <a:custGeom>
            <a:avLst/>
            <a:gdLst>
              <a:gd name="connsiteX0" fmla="*/ 0 w 11735951"/>
              <a:gd name="connsiteY0" fmla="*/ 0 h 5603621"/>
              <a:gd name="connsiteX1" fmla="*/ 11735951 w 11735951"/>
              <a:gd name="connsiteY1" fmla="*/ 0 h 5603621"/>
              <a:gd name="connsiteX2" fmla="*/ 9104159 w 11735951"/>
              <a:gd name="connsiteY2" fmla="*/ 4555538 h 5603621"/>
              <a:gd name="connsiteX3" fmla="*/ 7313151 w 11735951"/>
              <a:gd name="connsiteY3" fmla="*/ 5603621 h 5603621"/>
              <a:gd name="connsiteX4" fmla="*/ 0 w 11735951"/>
              <a:gd name="connsiteY4" fmla="*/ 5603621 h 56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5951" h="5603621">
                <a:moveTo>
                  <a:pt x="0" y="0"/>
                </a:moveTo>
                <a:lnTo>
                  <a:pt x="11735951" y="0"/>
                </a:lnTo>
                <a:lnTo>
                  <a:pt x="9104159" y="4555538"/>
                </a:lnTo>
                <a:cubicBezTo>
                  <a:pt x="8727640" y="5196599"/>
                  <a:pt x="8045836" y="5603621"/>
                  <a:pt x="7313151" y="5603621"/>
                </a:cubicBezTo>
                <a:lnTo>
                  <a:pt x="0" y="5603621"/>
                </a:lnTo>
                <a:close/>
              </a:path>
            </a:pathLst>
          </a:custGeom>
          <a:solidFill>
            <a:schemeClr val="accent2"/>
          </a:solidFill>
          <a:ln cap="flat">
            <a:noFill/>
            <a:prstDash val="solid"/>
          </a:ln>
        </p:spPr>
        <p:txBody>
          <a:bodyPr vert="horz" wrap="square" lIns="33750" tIns="16875" rIns="33750" bIns="16875" anchor="ctr" anchorCtr="1" compatLnSpc="0">
            <a:noAutofit/>
          </a:bodyPr>
          <a:lstStyle/>
          <a:p>
            <a:pPr hangingPunct="0"/>
            <a:endParaRPr lang="en-US" sz="675" dirty="0">
              <a:latin typeface="Poppins" panose="00000500000000000000" pitchFamily="2" charset="0"/>
              <a:ea typeface="Microsoft YaHei" pitchFamily="2"/>
              <a:cs typeface="Lucida Sans" pitchFamily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85DF5F-144A-4BDB-9831-CD51EB41F079}"/>
              </a:ext>
            </a:extLst>
          </p:cNvPr>
          <p:cNvSpPr txBox="1"/>
          <p:nvPr/>
        </p:nvSpPr>
        <p:spPr>
          <a:xfrm>
            <a:off x="16593" y="909824"/>
            <a:ext cx="3311441" cy="2146742"/>
          </a:xfrm>
          <a:prstGeom prst="rect">
            <a:avLst/>
          </a:prstGeom>
          <a:noFill/>
        </p:spPr>
        <p:txBody>
          <a:bodyPr wrap="square" lIns="68580" tIns="34290" rIns="68580" bIns="34290" rtlCol="0" anchor="b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Know Before You Go</a:t>
            </a:r>
          </a:p>
          <a:p>
            <a:pPr algn="ctr"/>
            <a:r>
              <a:rPr lang="en-US" sz="1500" dirty="0">
                <a:solidFill>
                  <a:schemeClr val="bg1"/>
                </a:solidFill>
                <a:latin typeface="Poppins"/>
                <a:cs typeface="Poppins"/>
              </a:rPr>
              <a:t>Information needed before you conduct an small scale farm site visit </a:t>
            </a:r>
          </a:p>
          <a:p>
            <a:pPr algn="ctr"/>
            <a:endParaRPr lang="en-US" sz="30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E7756F-F3D1-864F-678D-0BD4880A279B}"/>
              </a:ext>
            </a:extLst>
          </p:cNvPr>
          <p:cNvSpPr txBox="1"/>
          <p:nvPr/>
        </p:nvSpPr>
        <p:spPr>
          <a:xfrm>
            <a:off x="7953892" y="5585251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1</a:t>
            </a:r>
          </a:p>
        </p:txBody>
      </p:sp>
    </p:spTree>
    <p:extLst>
      <p:ext uri="{BB962C8B-B14F-4D97-AF65-F5344CB8AC3E}">
        <p14:creationId xmlns:p14="http://schemas.microsoft.com/office/powerpoint/2010/main" val="355400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3F46F4-C1CC-D115-E2B9-8EFA7BE6D2B2}"/>
              </a:ext>
            </a:extLst>
          </p:cNvPr>
          <p:cNvSpPr/>
          <p:nvPr/>
        </p:nvSpPr>
        <p:spPr>
          <a:xfrm>
            <a:off x="129897" y="1007532"/>
            <a:ext cx="3961864" cy="302323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7DCCCE-C64F-29AA-B745-3569908C3554}"/>
              </a:ext>
            </a:extLst>
          </p:cNvPr>
          <p:cNvSpPr txBox="1"/>
          <p:nvPr/>
        </p:nvSpPr>
        <p:spPr>
          <a:xfrm>
            <a:off x="593619" y="1468978"/>
            <a:ext cx="3223935" cy="221599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700" b="1" dirty="0">
                <a:solidFill>
                  <a:schemeClr val="accent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Beyond High Tunnels</a:t>
            </a:r>
          </a:p>
          <a:p>
            <a:r>
              <a:rPr lang="en-US" sz="21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 cheat sheet of common suites of practices used in urban /small scale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20CD3FD-C785-A81D-7173-D698E588BC6F}"/>
              </a:ext>
            </a:extLst>
          </p:cNvPr>
          <p:cNvGrpSpPr/>
          <p:nvPr/>
        </p:nvGrpSpPr>
        <p:grpSpPr>
          <a:xfrm>
            <a:off x="4328334" y="1026263"/>
            <a:ext cx="2182534" cy="3023236"/>
            <a:chOff x="5646451" y="200376"/>
            <a:chExt cx="2579687" cy="19659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208C422-5B55-FCEA-F008-B7A445BFB627}"/>
                </a:ext>
              </a:extLst>
            </p:cNvPr>
            <p:cNvSpPr/>
            <p:nvPr/>
          </p:nvSpPr>
          <p:spPr>
            <a:xfrm>
              <a:off x="5646451" y="200376"/>
              <a:ext cx="2579687" cy="196596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7EB444-A136-6F5E-07AA-54D6CFCAB9AC}"/>
                </a:ext>
              </a:extLst>
            </p:cNvPr>
            <p:cNvSpPr txBox="1"/>
            <p:nvPr/>
          </p:nvSpPr>
          <p:spPr>
            <a:xfrm>
              <a:off x="5846429" y="536443"/>
              <a:ext cx="798048" cy="18012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Suite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CCA68CA-D88D-E091-0411-794D765349E0}"/>
                </a:ext>
              </a:extLst>
            </p:cNvPr>
            <p:cNvSpPr txBox="1"/>
            <p:nvPr/>
          </p:nvSpPr>
          <p:spPr>
            <a:xfrm>
              <a:off x="5872383" y="1122521"/>
              <a:ext cx="910215" cy="42029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endPara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EC5793A-D6DD-65DD-6FAD-4DB9488FE04E}"/>
              </a:ext>
            </a:extLst>
          </p:cNvPr>
          <p:cNvGrpSpPr/>
          <p:nvPr/>
        </p:nvGrpSpPr>
        <p:grpSpPr>
          <a:xfrm>
            <a:off x="6654800" y="1007532"/>
            <a:ext cx="2359302" cy="3041966"/>
            <a:chOff x="5646451" y="200376"/>
            <a:chExt cx="2579687" cy="19659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7F1030-40E3-9790-70AC-05153679972B}"/>
                </a:ext>
              </a:extLst>
            </p:cNvPr>
            <p:cNvSpPr/>
            <p:nvPr/>
          </p:nvSpPr>
          <p:spPr>
            <a:xfrm>
              <a:off x="5646451" y="200376"/>
              <a:ext cx="2579687" cy="196596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2D52D1-C8CF-2378-A5EB-980DDC0486F3}"/>
                </a:ext>
              </a:extLst>
            </p:cNvPr>
            <p:cNvSpPr txBox="1"/>
            <p:nvPr/>
          </p:nvSpPr>
          <p:spPr>
            <a:xfrm>
              <a:off x="5846429" y="536998"/>
              <a:ext cx="771557" cy="179019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Suite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A8BBB1-6C72-9B0F-CFC7-1049497B8F94}"/>
                </a:ext>
              </a:extLst>
            </p:cNvPr>
            <p:cNvSpPr txBox="1"/>
            <p:nvPr/>
          </p:nvSpPr>
          <p:spPr>
            <a:xfrm>
              <a:off x="5906482" y="1123816"/>
              <a:ext cx="842018" cy="417710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endPara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86337A-D104-68A4-AD70-750EEF112F03}"/>
              </a:ext>
            </a:extLst>
          </p:cNvPr>
          <p:cNvGrpSpPr/>
          <p:nvPr/>
        </p:nvGrpSpPr>
        <p:grpSpPr>
          <a:xfrm>
            <a:off x="129897" y="4237565"/>
            <a:ext cx="1980932" cy="1612903"/>
            <a:chOff x="5646451" y="200376"/>
            <a:chExt cx="2579687" cy="19659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8468E57-A26E-B5B9-FB4D-9286A04902CA}"/>
                </a:ext>
              </a:extLst>
            </p:cNvPr>
            <p:cNvSpPr/>
            <p:nvPr/>
          </p:nvSpPr>
          <p:spPr>
            <a:xfrm>
              <a:off x="5646451" y="200376"/>
              <a:ext cx="2579687" cy="196596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3AA56C-CC3E-E7AF-A880-4F465DE445EF}"/>
                </a:ext>
              </a:extLst>
            </p:cNvPr>
            <p:cNvSpPr txBox="1"/>
            <p:nvPr/>
          </p:nvSpPr>
          <p:spPr>
            <a:xfrm>
              <a:off x="5846429" y="457691"/>
              <a:ext cx="925191" cy="337633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Suite 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3D86EA-ABD8-D3C4-26CC-0136189939BA}"/>
                </a:ext>
              </a:extLst>
            </p:cNvPr>
            <p:cNvSpPr txBox="1"/>
            <p:nvPr/>
          </p:nvSpPr>
          <p:spPr>
            <a:xfrm>
              <a:off x="5826066" y="938766"/>
              <a:ext cx="1002849" cy="787810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endPara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93AAE7-5428-047E-7949-C6F544C0DD6D}"/>
              </a:ext>
            </a:extLst>
          </p:cNvPr>
          <p:cNvGrpSpPr/>
          <p:nvPr/>
        </p:nvGrpSpPr>
        <p:grpSpPr>
          <a:xfrm>
            <a:off x="2235640" y="4237565"/>
            <a:ext cx="1856121" cy="1612902"/>
            <a:chOff x="5646451" y="200376"/>
            <a:chExt cx="2579687" cy="19659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4BEE77-BA90-D5EF-9560-C5EBC6CFBF95}"/>
                </a:ext>
              </a:extLst>
            </p:cNvPr>
            <p:cNvSpPr/>
            <p:nvPr/>
          </p:nvSpPr>
          <p:spPr>
            <a:xfrm>
              <a:off x="5646451" y="200376"/>
              <a:ext cx="2579687" cy="196596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02F901-40CE-9475-44F5-D6BA8896DADB}"/>
                </a:ext>
              </a:extLst>
            </p:cNvPr>
            <p:cNvSpPr txBox="1"/>
            <p:nvPr/>
          </p:nvSpPr>
          <p:spPr>
            <a:xfrm>
              <a:off x="5846429" y="457690"/>
              <a:ext cx="1002999" cy="337633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Suite 4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C29440-626D-B4C2-4F4D-D015377709C1}"/>
                </a:ext>
              </a:extLst>
            </p:cNvPr>
            <p:cNvSpPr txBox="1"/>
            <p:nvPr/>
          </p:nvSpPr>
          <p:spPr>
            <a:xfrm>
              <a:off x="5792351" y="938765"/>
              <a:ext cx="1070284" cy="787810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endPara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293D5B1-E658-3A88-415B-D789BC57633F}"/>
              </a:ext>
            </a:extLst>
          </p:cNvPr>
          <p:cNvGrpSpPr/>
          <p:nvPr/>
        </p:nvGrpSpPr>
        <p:grpSpPr>
          <a:xfrm>
            <a:off x="4242932" y="4218836"/>
            <a:ext cx="4685769" cy="1612902"/>
            <a:chOff x="5646451" y="200376"/>
            <a:chExt cx="2579687" cy="19659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DCD6260-CBB6-F575-6827-A3D48C6282C1}"/>
                </a:ext>
              </a:extLst>
            </p:cNvPr>
            <p:cNvSpPr/>
            <p:nvPr/>
          </p:nvSpPr>
          <p:spPr>
            <a:xfrm>
              <a:off x="5646451" y="200376"/>
              <a:ext cx="2579687" cy="196596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9E0135-D57B-0831-F9DD-537EF88171D8}"/>
                </a:ext>
              </a:extLst>
            </p:cNvPr>
            <p:cNvSpPr txBox="1"/>
            <p:nvPr/>
          </p:nvSpPr>
          <p:spPr>
            <a:xfrm>
              <a:off x="5846429" y="457690"/>
              <a:ext cx="1042423" cy="337633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Suite 5 or Insert Photo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898BEA-C62C-A7E0-F8F0-6B2164327831}"/>
                </a:ext>
              </a:extLst>
            </p:cNvPr>
            <p:cNvSpPr txBox="1"/>
            <p:nvPr/>
          </p:nvSpPr>
          <p:spPr>
            <a:xfrm>
              <a:off x="5833009" y="938764"/>
              <a:ext cx="423959" cy="787810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r>
                <a:rPr lang="en-US" sz="9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Practices</a:t>
              </a:r>
            </a:p>
            <a:p>
              <a:pPr marL="128588" indent="-128588" algn="ctr">
                <a:buFont typeface="Arial" panose="020B0604020202020204" pitchFamily="34" charset="0"/>
                <a:buChar char="•"/>
              </a:pPr>
              <a:endPara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E2F6936-193B-ADB7-70C6-01F0F69D15F4}"/>
              </a:ext>
            </a:extLst>
          </p:cNvPr>
          <p:cNvSpPr txBox="1"/>
          <p:nvPr/>
        </p:nvSpPr>
        <p:spPr>
          <a:xfrm>
            <a:off x="8069581" y="5554738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2</a:t>
            </a:r>
          </a:p>
        </p:txBody>
      </p:sp>
    </p:spTree>
    <p:extLst>
      <p:ext uri="{BB962C8B-B14F-4D97-AF65-F5344CB8AC3E}">
        <p14:creationId xmlns:p14="http://schemas.microsoft.com/office/powerpoint/2010/main" val="125730491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E6F8CBC-FB8D-2345-937E-747CB07423DD}"/>
              </a:ext>
            </a:extLst>
          </p:cNvPr>
          <p:cNvSpPr/>
          <p:nvPr/>
        </p:nvSpPr>
        <p:spPr>
          <a:xfrm>
            <a:off x="571500" y="1994127"/>
            <a:ext cx="1474470" cy="2677997"/>
          </a:xfrm>
          <a:prstGeom prst="roundRect">
            <a:avLst>
              <a:gd name="adj" fmla="val 74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74918E4-109E-C349-A41C-04A4118E7FE3}"/>
              </a:ext>
            </a:extLst>
          </p:cNvPr>
          <p:cNvSpPr/>
          <p:nvPr/>
        </p:nvSpPr>
        <p:spPr>
          <a:xfrm>
            <a:off x="5466398" y="1994127"/>
            <a:ext cx="1474470" cy="2677997"/>
          </a:xfrm>
          <a:prstGeom prst="roundRect">
            <a:avLst>
              <a:gd name="adj" fmla="val 74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D52AD49-E396-8944-A7A3-F69929F487D8}"/>
              </a:ext>
            </a:extLst>
          </p:cNvPr>
          <p:cNvSpPr/>
          <p:nvPr/>
        </p:nvSpPr>
        <p:spPr>
          <a:xfrm>
            <a:off x="2203133" y="1994127"/>
            <a:ext cx="1474470" cy="2677997"/>
          </a:xfrm>
          <a:prstGeom prst="roundRect">
            <a:avLst>
              <a:gd name="adj" fmla="val 74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459FCE4-66B7-3E4E-8E79-2ACD982F746E}"/>
              </a:ext>
            </a:extLst>
          </p:cNvPr>
          <p:cNvSpPr/>
          <p:nvPr/>
        </p:nvSpPr>
        <p:spPr>
          <a:xfrm>
            <a:off x="3834765" y="1994127"/>
            <a:ext cx="1474470" cy="2677997"/>
          </a:xfrm>
          <a:prstGeom prst="roundRect">
            <a:avLst>
              <a:gd name="adj" fmla="val 74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6FCB635-3E3B-BB4F-86D5-63AB1F14296F}"/>
              </a:ext>
            </a:extLst>
          </p:cNvPr>
          <p:cNvSpPr/>
          <p:nvPr/>
        </p:nvSpPr>
        <p:spPr>
          <a:xfrm>
            <a:off x="7098030" y="1994127"/>
            <a:ext cx="1474470" cy="2677997"/>
          </a:xfrm>
          <a:prstGeom prst="roundRect">
            <a:avLst>
              <a:gd name="adj" fmla="val 74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2CF90F-EBD1-FC46-B6DF-B55B1ACD4850}"/>
              </a:ext>
            </a:extLst>
          </p:cNvPr>
          <p:cNvSpPr txBox="1"/>
          <p:nvPr/>
        </p:nvSpPr>
        <p:spPr>
          <a:xfrm>
            <a:off x="2925565" y="1086889"/>
            <a:ext cx="329288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Beyond High Tunnels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40B0A-F1D0-874D-B7A4-BCEE04654629}"/>
              </a:ext>
            </a:extLst>
          </p:cNvPr>
          <p:cNvSpPr txBox="1"/>
          <p:nvPr/>
        </p:nvSpPr>
        <p:spPr>
          <a:xfrm>
            <a:off x="1907009" y="1447945"/>
            <a:ext cx="53299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spc="113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A cheat sheet of common suites of practices used in urban /small scale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E4B330-B675-944F-88F9-44F54425BD9A}"/>
              </a:ext>
            </a:extLst>
          </p:cNvPr>
          <p:cNvSpPr/>
          <p:nvPr/>
        </p:nvSpPr>
        <p:spPr>
          <a:xfrm>
            <a:off x="571500" y="2177411"/>
            <a:ext cx="1474470" cy="592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687C1C-EC92-2140-85BE-FB0C7A1740FC}"/>
              </a:ext>
            </a:extLst>
          </p:cNvPr>
          <p:cNvSpPr/>
          <p:nvPr/>
        </p:nvSpPr>
        <p:spPr>
          <a:xfrm>
            <a:off x="2203133" y="2177411"/>
            <a:ext cx="1474470" cy="592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5EB7A4-A6B8-924A-92ED-D32CD05E7B26}"/>
              </a:ext>
            </a:extLst>
          </p:cNvPr>
          <p:cNvSpPr/>
          <p:nvPr/>
        </p:nvSpPr>
        <p:spPr>
          <a:xfrm>
            <a:off x="3834765" y="2177411"/>
            <a:ext cx="1474470" cy="592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15011B-62B6-C14A-BD10-63605638403D}"/>
              </a:ext>
            </a:extLst>
          </p:cNvPr>
          <p:cNvSpPr/>
          <p:nvPr/>
        </p:nvSpPr>
        <p:spPr>
          <a:xfrm>
            <a:off x="5466398" y="2177411"/>
            <a:ext cx="1474470" cy="5926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1959EA-1D2F-C241-BE67-82715323B2EF}"/>
              </a:ext>
            </a:extLst>
          </p:cNvPr>
          <p:cNvSpPr/>
          <p:nvPr/>
        </p:nvSpPr>
        <p:spPr>
          <a:xfrm>
            <a:off x="7098030" y="2177411"/>
            <a:ext cx="1474470" cy="592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2BCBCE-EB0E-E647-AAE4-D8445388C3EB}"/>
              </a:ext>
            </a:extLst>
          </p:cNvPr>
          <p:cNvSpPr txBox="1"/>
          <p:nvPr/>
        </p:nvSpPr>
        <p:spPr>
          <a:xfrm>
            <a:off x="971143" y="2335231"/>
            <a:ext cx="675186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Suite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9CAAA2-7248-9547-BEDC-6CBF5AC7B928}"/>
              </a:ext>
            </a:extLst>
          </p:cNvPr>
          <p:cNvSpPr txBox="1"/>
          <p:nvPr/>
        </p:nvSpPr>
        <p:spPr>
          <a:xfrm>
            <a:off x="2587549" y="2335231"/>
            <a:ext cx="705642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Suite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A5ECE2-9BB8-FA49-8B6A-85817AE28AFB}"/>
              </a:ext>
            </a:extLst>
          </p:cNvPr>
          <p:cNvSpPr txBox="1"/>
          <p:nvPr/>
        </p:nvSpPr>
        <p:spPr>
          <a:xfrm>
            <a:off x="4216777" y="2335231"/>
            <a:ext cx="710451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Suite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F1351D-5427-774A-831D-C3B2B8BDDAE5}"/>
              </a:ext>
            </a:extLst>
          </p:cNvPr>
          <p:cNvSpPr txBox="1"/>
          <p:nvPr/>
        </p:nvSpPr>
        <p:spPr>
          <a:xfrm>
            <a:off x="5842799" y="2335231"/>
            <a:ext cx="721672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Suite 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D3A16D-2486-1843-B60C-19F084271994}"/>
              </a:ext>
            </a:extLst>
          </p:cNvPr>
          <p:cNvSpPr txBox="1"/>
          <p:nvPr/>
        </p:nvSpPr>
        <p:spPr>
          <a:xfrm>
            <a:off x="7476834" y="2335231"/>
            <a:ext cx="716863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Suite 5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FDE4FE48-B0D5-AD42-868F-BE7052A865EC}"/>
              </a:ext>
            </a:extLst>
          </p:cNvPr>
          <p:cNvSpPr txBox="1">
            <a:spLocks/>
          </p:cNvSpPr>
          <p:nvPr/>
        </p:nvSpPr>
        <p:spPr>
          <a:xfrm>
            <a:off x="633694" y="2856126"/>
            <a:ext cx="1350083" cy="697179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AE9FB747-DE38-CD4B-AD9F-9A9FB43F0769}"/>
              </a:ext>
            </a:extLst>
          </p:cNvPr>
          <p:cNvSpPr txBox="1">
            <a:spLocks/>
          </p:cNvSpPr>
          <p:nvPr/>
        </p:nvSpPr>
        <p:spPr>
          <a:xfrm>
            <a:off x="2265326" y="2856126"/>
            <a:ext cx="1350083" cy="697179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ADCD9858-9800-8941-B919-4F89CFA7C1E6}"/>
              </a:ext>
            </a:extLst>
          </p:cNvPr>
          <p:cNvSpPr txBox="1">
            <a:spLocks/>
          </p:cNvSpPr>
          <p:nvPr/>
        </p:nvSpPr>
        <p:spPr>
          <a:xfrm>
            <a:off x="3896959" y="2856126"/>
            <a:ext cx="1350083" cy="697179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9EE322B-91B8-2144-B11F-CA2A9E230DFA}"/>
              </a:ext>
            </a:extLst>
          </p:cNvPr>
          <p:cNvSpPr txBox="1">
            <a:spLocks/>
          </p:cNvSpPr>
          <p:nvPr/>
        </p:nvSpPr>
        <p:spPr>
          <a:xfrm>
            <a:off x="5528592" y="2856126"/>
            <a:ext cx="1350083" cy="697179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  <a:endParaRPr lang="en-US" sz="900" b="1" dirty="0"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EE94DC42-9D7F-BA4F-AB3E-80B3CDB403C7}"/>
              </a:ext>
            </a:extLst>
          </p:cNvPr>
          <p:cNvSpPr txBox="1">
            <a:spLocks/>
          </p:cNvSpPr>
          <p:nvPr/>
        </p:nvSpPr>
        <p:spPr>
          <a:xfrm>
            <a:off x="7160224" y="2856126"/>
            <a:ext cx="1350083" cy="697179"/>
          </a:xfrm>
          <a:prstGeom prst="rect">
            <a:avLst/>
          </a:prstGeom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  <a:p>
            <a:pPr marL="128588" indent="-128588" algn="l">
              <a:lnSpc>
                <a:spcPts val="1313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Practice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C2AA91-01D9-53C2-6E89-80B40E65025D}"/>
              </a:ext>
            </a:extLst>
          </p:cNvPr>
          <p:cNvSpPr txBox="1"/>
          <p:nvPr/>
        </p:nvSpPr>
        <p:spPr>
          <a:xfrm>
            <a:off x="8069581" y="5554738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2</a:t>
            </a:r>
          </a:p>
        </p:txBody>
      </p:sp>
    </p:spTree>
    <p:extLst>
      <p:ext uri="{BB962C8B-B14F-4D97-AF65-F5344CB8AC3E}">
        <p14:creationId xmlns:p14="http://schemas.microsoft.com/office/powerpoint/2010/main" val="54306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48DEBC-EFE7-0845-AF27-72799EDBF098}"/>
              </a:ext>
            </a:extLst>
          </p:cNvPr>
          <p:cNvSpPr txBox="1"/>
          <p:nvPr/>
        </p:nvSpPr>
        <p:spPr>
          <a:xfrm>
            <a:off x="365577" y="1086889"/>
            <a:ext cx="8412880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Urban/Small- and Large-Scale Agriculture Comparison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FBEF0-FF8B-4447-9A25-490F57850E3E}"/>
              </a:ext>
            </a:extLst>
          </p:cNvPr>
          <p:cNvSpPr txBox="1"/>
          <p:nvPr/>
        </p:nvSpPr>
        <p:spPr>
          <a:xfrm>
            <a:off x="3831477" y="1508948"/>
            <a:ext cx="14810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spc="113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SUBTITLE if needed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351A0B1-B5F0-8721-8C7D-F570D3EB5051}"/>
              </a:ext>
            </a:extLst>
          </p:cNvPr>
          <p:cNvGrpSpPr/>
          <p:nvPr/>
        </p:nvGrpSpPr>
        <p:grpSpPr>
          <a:xfrm>
            <a:off x="3759200" y="1863444"/>
            <a:ext cx="2351966" cy="3811462"/>
            <a:chOff x="4399653" y="1325880"/>
            <a:chExt cx="2020645" cy="508194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1D8D546-E5E8-1940-AA10-5FDC3AFE78AE}"/>
                </a:ext>
              </a:extLst>
            </p:cNvPr>
            <p:cNvSpPr/>
            <p:nvPr/>
          </p:nvSpPr>
          <p:spPr>
            <a:xfrm>
              <a:off x="4399653" y="1325880"/>
              <a:ext cx="2020645" cy="822960"/>
            </a:xfrm>
            <a:prstGeom prst="roundRect">
              <a:avLst>
                <a:gd name="adj" fmla="val 93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D21232D6-DE4B-3947-AFD3-2B08F49BEAFF}"/>
                </a:ext>
              </a:extLst>
            </p:cNvPr>
            <p:cNvSpPr/>
            <p:nvPr/>
          </p:nvSpPr>
          <p:spPr>
            <a:xfrm>
              <a:off x="4399653" y="226316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3D00B010-90B9-DD44-A48C-B3F12D6B928A}"/>
                </a:ext>
              </a:extLst>
            </p:cNvPr>
            <p:cNvSpPr/>
            <p:nvPr/>
          </p:nvSpPr>
          <p:spPr>
            <a:xfrm>
              <a:off x="4399653" y="296550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71D057F-85D4-B844-9020-81AEC888C7D2}"/>
                </a:ext>
              </a:extLst>
            </p:cNvPr>
            <p:cNvSpPr/>
            <p:nvPr/>
          </p:nvSpPr>
          <p:spPr>
            <a:xfrm>
              <a:off x="4399653" y="366784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6DA00FD0-A3BD-B444-A9B2-AA38D54C33D9}"/>
                </a:ext>
              </a:extLst>
            </p:cNvPr>
            <p:cNvSpPr/>
            <p:nvPr/>
          </p:nvSpPr>
          <p:spPr>
            <a:xfrm>
              <a:off x="4399653" y="437018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7419E6FE-117E-604C-9682-40C9BACD0543}"/>
                </a:ext>
              </a:extLst>
            </p:cNvPr>
            <p:cNvSpPr/>
            <p:nvPr/>
          </p:nvSpPr>
          <p:spPr>
            <a:xfrm>
              <a:off x="4399653" y="507252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6AC802F6-F693-DA43-BF5C-72579D919C93}"/>
                </a:ext>
              </a:extLst>
            </p:cNvPr>
            <p:cNvSpPr/>
            <p:nvPr/>
          </p:nvSpPr>
          <p:spPr>
            <a:xfrm>
              <a:off x="4399653" y="577718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4A3F85-12DA-A747-96A9-B60003C22F57}"/>
                </a:ext>
              </a:extLst>
            </p:cNvPr>
            <p:cNvSpPr txBox="1"/>
            <p:nvPr/>
          </p:nvSpPr>
          <p:spPr>
            <a:xfrm>
              <a:off x="4698523" y="1552693"/>
              <a:ext cx="1422912" cy="369332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Urban/Small Scale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AF68A7-0E6A-58C5-1642-2298645C0432}"/>
              </a:ext>
            </a:extLst>
          </p:cNvPr>
          <p:cNvGrpSpPr/>
          <p:nvPr/>
        </p:nvGrpSpPr>
        <p:grpSpPr>
          <a:xfrm>
            <a:off x="6206067" y="1851660"/>
            <a:ext cx="2351967" cy="3811462"/>
            <a:chOff x="6494256" y="1338849"/>
            <a:chExt cx="2020646" cy="5068980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272D56CC-8A43-D948-A347-20E02A9E0B0B}"/>
                </a:ext>
              </a:extLst>
            </p:cNvPr>
            <p:cNvSpPr/>
            <p:nvPr/>
          </p:nvSpPr>
          <p:spPr>
            <a:xfrm>
              <a:off x="6494257" y="226316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814596B-8E35-464B-B86E-99B684FE6E96}"/>
                </a:ext>
              </a:extLst>
            </p:cNvPr>
            <p:cNvSpPr/>
            <p:nvPr/>
          </p:nvSpPr>
          <p:spPr>
            <a:xfrm>
              <a:off x="6494257" y="296550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07FACC4E-6926-0B4B-A9A1-9EEF668C80CE}"/>
                </a:ext>
              </a:extLst>
            </p:cNvPr>
            <p:cNvSpPr/>
            <p:nvPr/>
          </p:nvSpPr>
          <p:spPr>
            <a:xfrm>
              <a:off x="6494257" y="366784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00CBE38-1409-384E-9E12-CB94CC3E3637}"/>
                </a:ext>
              </a:extLst>
            </p:cNvPr>
            <p:cNvSpPr/>
            <p:nvPr/>
          </p:nvSpPr>
          <p:spPr>
            <a:xfrm>
              <a:off x="6494257" y="437018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04E1A905-467D-3448-8BCB-88E26AEFFECD}"/>
                </a:ext>
              </a:extLst>
            </p:cNvPr>
            <p:cNvSpPr/>
            <p:nvPr/>
          </p:nvSpPr>
          <p:spPr>
            <a:xfrm>
              <a:off x="6494257" y="507252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66730554-5EFE-9941-ABFE-9F760E69571E}"/>
                </a:ext>
              </a:extLst>
            </p:cNvPr>
            <p:cNvSpPr/>
            <p:nvPr/>
          </p:nvSpPr>
          <p:spPr>
            <a:xfrm>
              <a:off x="6494257" y="5777183"/>
              <a:ext cx="2020645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2D5B923-BB07-CB2F-D201-D82F514E4FEF}"/>
                </a:ext>
              </a:extLst>
            </p:cNvPr>
            <p:cNvGrpSpPr/>
            <p:nvPr/>
          </p:nvGrpSpPr>
          <p:grpSpPr>
            <a:xfrm>
              <a:off x="6494256" y="1338849"/>
              <a:ext cx="2020645" cy="822960"/>
              <a:chOff x="6494256" y="1338849"/>
              <a:chExt cx="2020645" cy="822960"/>
            </a:xfrm>
          </p:grpSpPr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660CCB2-52FA-A74C-9292-8339F0FCE02F}"/>
                  </a:ext>
                </a:extLst>
              </p:cNvPr>
              <p:cNvSpPr/>
              <p:nvPr/>
            </p:nvSpPr>
            <p:spPr>
              <a:xfrm>
                <a:off x="6494256" y="1338849"/>
                <a:ext cx="2020645" cy="822960"/>
              </a:xfrm>
              <a:prstGeom prst="roundRect">
                <a:avLst>
                  <a:gd name="adj" fmla="val 931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435D9C5-CB87-5944-9627-A3AB4D6155EC}"/>
                  </a:ext>
                </a:extLst>
              </p:cNvPr>
              <p:cNvSpPr txBox="1"/>
              <p:nvPr/>
            </p:nvSpPr>
            <p:spPr>
              <a:xfrm>
                <a:off x="7036202" y="1553165"/>
                <a:ext cx="936764" cy="368390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  <a:latin typeface="Poppins" pitchFamily="2" charset="77"/>
                    <a:ea typeface="League Spartan" charset="0"/>
                    <a:cs typeface="Poppins" pitchFamily="2" charset="77"/>
                  </a:rPr>
                  <a:t>Large Scale</a:t>
                </a: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EB3A72D-F9D3-307B-090A-9367EC30953D}"/>
              </a:ext>
            </a:extLst>
          </p:cNvPr>
          <p:cNvGrpSpPr/>
          <p:nvPr/>
        </p:nvGrpSpPr>
        <p:grpSpPr>
          <a:xfrm>
            <a:off x="127645" y="1851660"/>
            <a:ext cx="3401831" cy="3811462"/>
            <a:chOff x="1552014" y="1325880"/>
            <a:chExt cx="2743200" cy="5081949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017396B3-522A-D24F-9D8D-08FEE61E92EA}"/>
                </a:ext>
              </a:extLst>
            </p:cNvPr>
            <p:cNvSpPr/>
            <p:nvPr/>
          </p:nvSpPr>
          <p:spPr>
            <a:xfrm>
              <a:off x="1552014" y="1325880"/>
              <a:ext cx="2743200" cy="82296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F13C77BB-F4B9-8F46-A755-D91BABA1AD4C}"/>
                </a:ext>
              </a:extLst>
            </p:cNvPr>
            <p:cNvSpPr/>
            <p:nvPr/>
          </p:nvSpPr>
          <p:spPr>
            <a:xfrm>
              <a:off x="1552014" y="2263163"/>
              <a:ext cx="2743200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B7D7062E-2295-3D42-8017-D441269F2D4D}"/>
                </a:ext>
              </a:extLst>
            </p:cNvPr>
            <p:cNvSpPr/>
            <p:nvPr/>
          </p:nvSpPr>
          <p:spPr>
            <a:xfrm>
              <a:off x="1552014" y="2965503"/>
              <a:ext cx="2743200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912D131E-A7CA-AC4E-ADBD-EA80CC7A2BA0}"/>
                </a:ext>
              </a:extLst>
            </p:cNvPr>
            <p:cNvSpPr/>
            <p:nvPr/>
          </p:nvSpPr>
          <p:spPr>
            <a:xfrm>
              <a:off x="1552014" y="3667843"/>
              <a:ext cx="2743200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E602302-1EA4-CB43-8760-E11BF3641098}"/>
                </a:ext>
              </a:extLst>
            </p:cNvPr>
            <p:cNvSpPr/>
            <p:nvPr/>
          </p:nvSpPr>
          <p:spPr>
            <a:xfrm>
              <a:off x="1552014" y="4370183"/>
              <a:ext cx="2743200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0894CB0-FA7B-9146-B2C1-7209FFB55F6A}"/>
                </a:ext>
              </a:extLst>
            </p:cNvPr>
            <p:cNvSpPr/>
            <p:nvPr/>
          </p:nvSpPr>
          <p:spPr>
            <a:xfrm>
              <a:off x="1552014" y="5072523"/>
              <a:ext cx="2743200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990AD62-78ED-734A-9911-489258BC2F39}"/>
                </a:ext>
              </a:extLst>
            </p:cNvPr>
            <p:cNvSpPr/>
            <p:nvPr/>
          </p:nvSpPr>
          <p:spPr>
            <a:xfrm>
              <a:off x="1552014" y="5777183"/>
              <a:ext cx="2743200" cy="630646"/>
            </a:xfrm>
            <a:prstGeom prst="roundRect">
              <a:avLst>
                <a:gd name="adj" fmla="val 931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>
                <a:latin typeface="Lato Light" panose="020F0502020204030203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D36B84-0463-2E43-8226-7B1EA3E60E20}"/>
                </a:ext>
              </a:extLst>
            </p:cNvPr>
            <p:cNvSpPr txBox="1"/>
            <p:nvPr/>
          </p:nvSpPr>
          <p:spPr>
            <a:xfrm>
              <a:off x="2602912" y="1552693"/>
              <a:ext cx="641411" cy="369332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Feature</a:t>
              </a:r>
            </a:p>
          </p:txBody>
        </p:sp>
        <p:sp>
          <p:nvSpPr>
            <p:cNvPr id="37" name="Subtitle 2">
              <a:extLst>
                <a:ext uri="{FF2B5EF4-FFF2-40B4-BE49-F238E27FC236}">
                  <a16:creationId xmlns:a16="http://schemas.microsoft.com/office/drawing/2014/main" id="{4D73E10D-B3B0-A544-909A-3EFE573E8150}"/>
                </a:ext>
              </a:extLst>
            </p:cNvPr>
            <p:cNvSpPr txBox="1">
              <a:spLocks/>
            </p:cNvSpPr>
            <p:nvPr/>
          </p:nvSpPr>
          <p:spPr>
            <a:xfrm>
              <a:off x="1613845" y="2457747"/>
              <a:ext cx="2619539" cy="245624"/>
            </a:xfrm>
            <a:prstGeom prst="rect">
              <a:avLst/>
            </a:prstGeom>
          </p:spPr>
          <p:txBody>
            <a:bodyPr vert="horz" wrap="square" lIns="34290" tIns="17145" rIns="34290" bIns="17145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313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Feature 1</a:t>
              </a:r>
            </a:p>
          </p:txBody>
        </p:sp>
        <p:sp>
          <p:nvSpPr>
            <p:cNvPr id="38" name="Subtitle 2">
              <a:extLst>
                <a:ext uri="{FF2B5EF4-FFF2-40B4-BE49-F238E27FC236}">
                  <a16:creationId xmlns:a16="http://schemas.microsoft.com/office/drawing/2014/main" id="{E430BB84-DB6E-B04D-A96C-82CF9C7ED89E}"/>
                </a:ext>
              </a:extLst>
            </p:cNvPr>
            <p:cNvSpPr txBox="1">
              <a:spLocks/>
            </p:cNvSpPr>
            <p:nvPr/>
          </p:nvSpPr>
          <p:spPr>
            <a:xfrm>
              <a:off x="1613845" y="3160087"/>
              <a:ext cx="2619539" cy="245624"/>
            </a:xfrm>
            <a:prstGeom prst="rect">
              <a:avLst/>
            </a:prstGeom>
          </p:spPr>
          <p:txBody>
            <a:bodyPr vert="horz" wrap="square" lIns="34290" tIns="17145" rIns="34290" bIns="17145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313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Feature 2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0FA51979-7436-9440-83BC-4205EF1E7E5D}"/>
                </a:ext>
              </a:extLst>
            </p:cNvPr>
            <p:cNvSpPr txBox="1">
              <a:spLocks/>
            </p:cNvSpPr>
            <p:nvPr/>
          </p:nvSpPr>
          <p:spPr>
            <a:xfrm>
              <a:off x="1613845" y="3862427"/>
              <a:ext cx="2619539" cy="245624"/>
            </a:xfrm>
            <a:prstGeom prst="rect">
              <a:avLst/>
            </a:prstGeom>
          </p:spPr>
          <p:txBody>
            <a:bodyPr vert="horz" wrap="square" lIns="34290" tIns="17145" rIns="34290" bIns="17145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313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Feature 3</a:t>
              </a:r>
            </a:p>
          </p:txBody>
        </p:sp>
        <p:sp>
          <p:nvSpPr>
            <p:cNvPr id="40" name="Subtitle 2">
              <a:extLst>
                <a:ext uri="{FF2B5EF4-FFF2-40B4-BE49-F238E27FC236}">
                  <a16:creationId xmlns:a16="http://schemas.microsoft.com/office/drawing/2014/main" id="{BA01B91A-0670-EB4B-93CC-AD185FEB97C8}"/>
                </a:ext>
              </a:extLst>
            </p:cNvPr>
            <p:cNvSpPr txBox="1">
              <a:spLocks/>
            </p:cNvSpPr>
            <p:nvPr/>
          </p:nvSpPr>
          <p:spPr>
            <a:xfrm>
              <a:off x="1613845" y="4564766"/>
              <a:ext cx="2619539" cy="245624"/>
            </a:xfrm>
            <a:prstGeom prst="rect">
              <a:avLst/>
            </a:prstGeom>
          </p:spPr>
          <p:txBody>
            <a:bodyPr vert="horz" wrap="square" lIns="34290" tIns="17145" rIns="34290" bIns="17145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313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Feature 4</a:t>
              </a:r>
            </a:p>
          </p:txBody>
        </p:sp>
        <p:sp>
          <p:nvSpPr>
            <p:cNvPr id="41" name="Subtitle 2">
              <a:extLst>
                <a:ext uri="{FF2B5EF4-FFF2-40B4-BE49-F238E27FC236}">
                  <a16:creationId xmlns:a16="http://schemas.microsoft.com/office/drawing/2014/main" id="{4088832B-9053-3C44-A61F-68D4E61A8470}"/>
                </a:ext>
              </a:extLst>
            </p:cNvPr>
            <p:cNvSpPr txBox="1">
              <a:spLocks/>
            </p:cNvSpPr>
            <p:nvPr/>
          </p:nvSpPr>
          <p:spPr>
            <a:xfrm>
              <a:off x="1613845" y="5267106"/>
              <a:ext cx="2619539" cy="245624"/>
            </a:xfrm>
            <a:prstGeom prst="rect">
              <a:avLst/>
            </a:prstGeom>
          </p:spPr>
          <p:txBody>
            <a:bodyPr vert="horz" wrap="square" lIns="34290" tIns="17145" rIns="34290" bIns="17145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313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Feature 5</a:t>
              </a:r>
            </a:p>
          </p:txBody>
        </p:sp>
        <p:sp>
          <p:nvSpPr>
            <p:cNvPr id="42" name="Subtitle 2">
              <a:extLst>
                <a:ext uri="{FF2B5EF4-FFF2-40B4-BE49-F238E27FC236}">
                  <a16:creationId xmlns:a16="http://schemas.microsoft.com/office/drawing/2014/main" id="{9F59ABA9-9289-B44E-8FFB-6DC72BB9E24F}"/>
                </a:ext>
              </a:extLst>
            </p:cNvPr>
            <p:cNvSpPr txBox="1">
              <a:spLocks/>
            </p:cNvSpPr>
            <p:nvPr/>
          </p:nvSpPr>
          <p:spPr>
            <a:xfrm>
              <a:off x="1613845" y="5971766"/>
              <a:ext cx="2619539" cy="245624"/>
            </a:xfrm>
            <a:prstGeom prst="rect">
              <a:avLst/>
            </a:prstGeom>
          </p:spPr>
          <p:txBody>
            <a:bodyPr vert="horz" wrap="square" lIns="34290" tIns="17145" rIns="34290" bIns="17145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313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Feature 6</a:t>
              </a:r>
            </a:p>
          </p:txBody>
        </p:sp>
      </p:grpSp>
      <p:sp>
        <p:nvSpPr>
          <p:cNvPr id="43" name="Freeform 1">
            <a:extLst>
              <a:ext uri="{FF2B5EF4-FFF2-40B4-BE49-F238E27FC236}">
                <a16:creationId xmlns:a16="http://schemas.microsoft.com/office/drawing/2014/main" id="{8DDB3BAA-84FA-1340-A193-3FBA6FF79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786" y="2654012"/>
            <a:ext cx="347393" cy="272139"/>
          </a:xfrm>
          <a:custGeom>
            <a:avLst/>
            <a:gdLst>
              <a:gd name="T0" fmla="*/ 1845 w 5250"/>
              <a:gd name="T1" fmla="*/ 4112 h 4113"/>
              <a:gd name="T2" fmla="*/ 205 w 5250"/>
              <a:gd name="T3" fmla="*/ 2473 h 4113"/>
              <a:gd name="T4" fmla="*/ 205 w 5250"/>
              <a:gd name="T5" fmla="*/ 2473 h 4113"/>
              <a:gd name="T6" fmla="*/ 205 w 5250"/>
              <a:gd name="T7" fmla="*/ 1730 h 4113"/>
              <a:gd name="T8" fmla="*/ 205 w 5250"/>
              <a:gd name="T9" fmla="*/ 1730 h 4113"/>
              <a:gd name="T10" fmla="*/ 948 w 5250"/>
              <a:gd name="T11" fmla="*/ 1730 h 4113"/>
              <a:gd name="T12" fmla="*/ 1849 w 5250"/>
              <a:gd name="T13" fmla="*/ 2630 h 4113"/>
              <a:gd name="T14" fmla="*/ 4302 w 5250"/>
              <a:gd name="T15" fmla="*/ 205 h 4113"/>
              <a:gd name="T16" fmla="*/ 4302 w 5250"/>
              <a:gd name="T17" fmla="*/ 205 h 4113"/>
              <a:gd name="T18" fmla="*/ 5045 w 5250"/>
              <a:gd name="T19" fmla="*/ 209 h 4113"/>
              <a:gd name="T20" fmla="*/ 5045 w 5250"/>
              <a:gd name="T21" fmla="*/ 209 h 4113"/>
              <a:gd name="T22" fmla="*/ 5041 w 5250"/>
              <a:gd name="T23" fmla="*/ 952 h 4113"/>
              <a:gd name="T24" fmla="*/ 1845 w 5250"/>
              <a:gd name="T25" fmla="*/ 4112 h 4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250" h="4113">
                <a:moveTo>
                  <a:pt x="1845" y="4112"/>
                </a:moveTo>
                <a:lnTo>
                  <a:pt x="205" y="2473"/>
                </a:lnTo>
                <a:lnTo>
                  <a:pt x="205" y="2473"/>
                </a:lnTo>
                <a:cubicBezTo>
                  <a:pt x="0" y="2267"/>
                  <a:pt x="0" y="1935"/>
                  <a:pt x="205" y="1730"/>
                </a:cubicBezTo>
                <a:lnTo>
                  <a:pt x="205" y="1730"/>
                </a:lnTo>
                <a:cubicBezTo>
                  <a:pt x="410" y="1524"/>
                  <a:pt x="743" y="1524"/>
                  <a:pt x="948" y="1730"/>
                </a:cubicBezTo>
                <a:lnTo>
                  <a:pt x="1849" y="2630"/>
                </a:lnTo>
                <a:lnTo>
                  <a:pt x="4302" y="205"/>
                </a:lnTo>
                <a:lnTo>
                  <a:pt x="4302" y="205"/>
                </a:lnTo>
                <a:cubicBezTo>
                  <a:pt x="4508" y="0"/>
                  <a:pt x="4841" y="2"/>
                  <a:pt x="5045" y="209"/>
                </a:cubicBezTo>
                <a:lnTo>
                  <a:pt x="5045" y="209"/>
                </a:lnTo>
                <a:cubicBezTo>
                  <a:pt x="5249" y="415"/>
                  <a:pt x="5247" y="748"/>
                  <a:pt x="5041" y="952"/>
                </a:cubicBezTo>
                <a:lnTo>
                  <a:pt x="1845" y="4112"/>
                </a:lnTo>
              </a:path>
            </a:pathLst>
          </a:custGeom>
          <a:solidFill>
            <a:srgbClr val="92D05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78691BA-8760-B44A-ABDE-D387C834B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0753" y="2646660"/>
            <a:ext cx="252197" cy="251912"/>
          </a:xfrm>
          <a:custGeom>
            <a:avLst/>
            <a:gdLst>
              <a:gd name="connsiteX0" fmla="*/ 92404 w 672526"/>
              <a:gd name="connsiteY0" fmla="*/ 0 h 671763"/>
              <a:gd name="connsiteX1" fmla="*/ 157940 w 672526"/>
              <a:gd name="connsiteY1" fmla="*/ 26977 h 671763"/>
              <a:gd name="connsiteX2" fmla="*/ 336263 w 672526"/>
              <a:gd name="connsiteY2" fmla="*/ 205079 h 671763"/>
              <a:gd name="connsiteX3" fmla="*/ 514585 w 672526"/>
              <a:gd name="connsiteY3" fmla="*/ 26977 h 671763"/>
              <a:gd name="connsiteX4" fmla="*/ 645526 w 672526"/>
              <a:gd name="connsiteY4" fmla="*/ 26977 h 671763"/>
              <a:gd name="connsiteX5" fmla="*/ 645526 w 672526"/>
              <a:gd name="connsiteY5" fmla="*/ 157803 h 671763"/>
              <a:gd name="connsiteX6" fmla="*/ 467227 w 672526"/>
              <a:gd name="connsiteY6" fmla="*/ 335882 h 671763"/>
              <a:gd name="connsiteX7" fmla="*/ 645526 w 672526"/>
              <a:gd name="connsiteY7" fmla="*/ 513961 h 671763"/>
              <a:gd name="connsiteX8" fmla="*/ 645526 w 672526"/>
              <a:gd name="connsiteY8" fmla="*/ 644787 h 671763"/>
              <a:gd name="connsiteX9" fmla="*/ 514585 w 672526"/>
              <a:gd name="connsiteY9" fmla="*/ 644787 h 671763"/>
              <a:gd name="connsiteX10" fmla="*/ 336263 w 672526"/>
              <a:gd name="connsiteY10" fmla="*/ 466685 h 671763"/>
              <a:gd name="connsiteX11" fmla="*/ 157940 w 672526"/>
              <a:gd name="connsiteY11" fmla="*/ 644787 h 671763"/>
              <a:gd name="connsiteX12" fmla="*/ 27000 w 672526"/>
              <a:gd name="connsiteY12" fmla="*/ 644787 h 671763"/>
              <a:gd name="connsiteX13" fmla="*/ 27000 w 672526"/>
              <a:gd name="connsiteY13" fmla="*/ 513961 h 671763"/>
              <a:gd name="connsiteX14" fmla="*/ 205299 w 672526"/>
              <a:gd name="connsiteY14" fmla="*/ 335882 h 671763"/>
              <a:gd name="connsiteX15" fmla="*/ 27000 w 672526"/>
              <a:gd name="connsiteY15" fmla="*/ 157803 h 671763"/>
              <a:gd name="connsiteX16" fmla="*/ 27000 w 672526"/>
              <a:gd name="connsiteY16" fmla="*/ 26977 h 671763"/>
              <a:gd name="connsiteX17" fmla="*/ 92404 w 672526"/>
              <a:gd name="connsiteY17" fmla="*/ 0 h 6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72526" h="671763">
                <a:moveTo>
                  <a:pt x="92404" y="0"/>
                </a:moveTo>
                <a:cubicBezTo>
                  <a:pt x="116117" y="0"/>
                  <a:pt x="139852" y="8993"/>
                  <a:pt x="157940" y="26977"/>
                </a:cubicBezTo>
                <a:lnTo>
                  <a:pt x="336263" y="205079"/>
                </a:lnTo>
                <a:lnTo>
                  <a:pt x="514585" y="26977"/>
                </a:lnTo>
                <a:cubicBezTo>
                  <a:pt x="550585" y="-8992"/>
                  <a:pt x="609526" y="-8992"/>
                  <a:pt x="645526" y="26977"/>
                </a:cubicBezTo>
                <a:cubicBezTo>
                  <a:pt x="681526" y="62945"/>
                  <a:pt x="681526" y="121658"/>
                  <a:pt x="645526" y="157803"/>
                </a:cubicBezTo>
                <a:lnTo>
                  <a:pt x="467227" y="335882"/>
                </a:lnTo>
                <a:lnTo>
                  <a:pt x="645526" y="513961"/>
                </a:lnTo>
                <a:cubicBezTo>
                  <a:pt x="681526" y="549930"/>
                  <a:pt x="681526" y="608819"/>
                  <a:pt x="645526" y="644787"/>
                </a:cubicBezTo>
                <a:cubicBezTo>
                  <a:pt x="609526" y="680756"/>
                  <a:pt x="550585" y="680756"/>
                  <a:pt x="514585" y="644787"/>
                </a:cubicBezTo>
                <a:lnTo>
                  <a:pt x="336263" y="466685"/>
                </a:lnTo>
                <a:lnTo>
                  <a:pt x="157940" y="644787"/>
                </a:lnTo>
                <a:cubicBezTo>
                  <a:pt x="121764" y="680756"/>
                  <a:pt x="63000" y="680756"/>
                  <a:pt x="27000" y="644787"/>
                </a:cubicBezTo>
                <a:cubicBezTo>
                  <a:pt x="-9000" y="608819"/>
                  <a:pt x="-9000" y="549930"/>
                  <a:pt x="27000" y="513961"/>
                </a:cubicBezTo>
                <a:lnTo>
                  <a:pt x="205299" y="335882"/>
                </a:lnTo>
                <a:lnTo>
                  <a:pt x="27000" y="157803"/>
                </a:lnTo>
                <a:cubicBezTo>
                  <a:pt x="-9000" y="121658"/>
                  <a:pt x="-9000" y="62945"/>
                  <a:pt x="27000" y="26977"/>
                </a:cubicBezTo>
                <a:cubicBezTo>
                  <a:pt x="45000" y="8993"/>
                  <a:pt x="68691" y="0"/>
                  <a:pt x="9240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47" name="Freeform 1">
            <a:extLst>
              <a:ext uri="{FF2B5EF4-FFF2-40B4-BE49-F238E27FC236}">
                <a16:creationId xmlns:a16="http://schemas.microsoft.com/office/drawing/2014/main" id="{66AFB5EB-0ABF-4C4F-B184-3D3DACFC8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0753" y="3193583"/>
            <a:ext cx="347393" cy="272139"/>
          </a:xfrm>
          <a:custGeom>
            <a:avLst/>
            <a:gdLst>
              <a:gd name="T0" fmla="*/ 1845 w 5250"/>
              <a:gd name="T1" fmla="*/ 4112 h 4113"/>
              <a:gd name="T2" fmla="*/ 205 w 5250"/>
              <a:gd name="T3" fmla="*/ 2473 h 4113"/>
              <a:gd name="T4" fmla="*/ 205 w 5250"/>
              <a:gd name="T5" fmla="*/ 2473 h 4113"/>
              <a:gd name="T6" fmla="*/ 205 w 5250"/>
              <a:gd name="T7" fmla="*/ 1730 h 4113"/>
              <a:gd name="T8" fmla="*/ 205 w 5250"/>
              <a:gd name="T9" fmla="*/ 1730 h 4113"/>
              <a:gd name="T10" fmla="*/ 948 w 5250"/>
              <a:gd name="T11" fmla="*/ 1730 h 4113"/>
              <a:gd name="T12" fmla="*/ 1849 w 5250"/>
              <a:gd name="T13" fmla="*/ 2630 h 4113"/>
              <a:gd name="T14" fmla="*/ 4302 w 5250"/>
              <a:gd name="T15" fmla="*/ 205 h 4113"/>
              <a:gd name="T16" fmla="*/ 4302 w 5250"/>
              <a:gd name="T17" fmla="*/ 205 h 4113"/>
              <a:gd name="T18" fmla="*/ 5045 w 5250"/>
              <a:gd name="T19" fmla="*/ 209 h 4113"/>
              <a:gd name="T20" fmla="*/ 5045 w 5250"/>
              <a:gd name="T21" fmla="*/ 209 h 4113"/>
              <a:gd name="T22" fmla="*/ 5041 w 5250"/>
              <a:gd name="T23" fmla="*/ 952 h 4113"/>
              <a:gd name="T24" fmla="*/ 1845 w 5250"/>
              <a:gd name="T25" fmla="*/ 4112 h 4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250" h="4113">
                <a:moveTo>
                  <a:pt x="1845" y="4112"/>
                </a:moveTo>
                <a:lnTo>
                  <a:pt x="205" y="2473"/>
                </a:lnTo>
                <a:lnTo>
                  <a:pt x="205" y="2473"/>
                </a:lnTo>
                <a:cubicBezTo>
                  <a:pt x="0" y="2267"/>
                  <a:pt x="0" y="1935"/>
                  <a:pt x="205" y="1730"/>
                </a:cubicBezTo>
                <a:lnTo>
                  <a:pt x="205" y="1730"/>
                </a:lnTo>
                <a:cubicBezTo>
                  <a:pt x="410" y="1524"/>
                  <a:pt x="743" y="1524"/>
                  <a:pt x="948" y="1730"/>
                </a:cubicBezTo>
                <a:lnTo>
                  <a:pt x="1849" y="2630"/>
                </a:lnTo>
                <a:lnTo>
                  <a:pt x="4302" y="205"/>
                </a:lnTo>
                <a:lnTo>
                  <a:pt x="4302" y="205"/>
                </a:lnTo>
                <a:cubicBezTo>
                  <a:pt x="4508" y="0"/>
                  <a:pt x="4841" y="2"/>
                  <a:pt x="5045" y="209"/>
                </a:cubicBezTo>
                <a:lnTo>
                  <a:pt x="5045" y="209"/>
                </a:lnTo>
                <a:cubicBezTo>
                  <a:pt x="5249" y="415"/>
                  <a:pt x="5247" y="748"/>
                  <a:pt x="5041" y="952"/>
                </a:cubicBezTo>
                <a:lnTo>
                  <a:pt x="1845" y="4112"/>
                </a:lnTo>
              </a:path>
            </a:pathLst>
          </a:custGeom>
          <a:solidFill>
            <a:srgbClr val="92D05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731046C5-0152-024A-95B5-4C7C743A1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306" y="3195418"/>
            <a:ext cx="252197" cy="251912"/>
          </a:xfrm>
          <a:custGeom>
            <a:avLst/>
            <a:gdLst>
              <a:gd name="connsiteX0" fmla="*/ 92404 w 672526"/>
              <a:gd name="connsiteY0" fmla="*/ 0 h 671763"/>
              <a:gd name="connsiteX1" fmla="*/ 157940 w 672526"/>
              <a:gd name="connsiteY1" fmla="*/ 26977 h 671763"/>
              <a:gd name="connsiteX2" fmla="*/ 336263 w 672526"/>
              <a:gd name="connsiteY2" fmla="*/ 205079 h 671763"/>
              <a:gd name="connsiteX3" fmla="*/ 514585 w 672526"/>
              <a:gd name="connsiteY3" fmla="*/ 26977 h 671763"/>
              <a:gd name="connsiteX4" fmla="*/ 645526 w 672526"/>
              <a:gd name="connsiteY4" fmla="*/ 26977 h 671763"/>
              <a:gd name="connsiteX5" fmla="*/ 645526 w 672526"/>
              <a:gd name="connsiteY5" fmla="*/ 157803 h 671763"/>
              <a:gd name="connsiteX6" fmla="*/ 467227 w 672526"/>
              <a:gd name="connsiteY6" fmla="*/ 335882 h 671763"/>
              <a:gd name="connsiteX7" fmla="*/ 645526 w 672526"/>
              <a:gd name="connsiteY7" fmla="*/ 513961 h 671763"/>
              <a:gd name="connsiteX8" fmla="*/ 645526 w 672526"/>
              <a:gd name="connsiteY8" fmla="*/ 644787 h 671763"/>
              <a:gd name="connsiteX9" fmla="*/ 514585 w 672526"/>
              <a:gd name="connsiteY9" fmla="*/ 644787 h 671763"/>
              <a:gd name="connsiteX10" fmla="*/ 336263 w 672526"/>
              <a:gd name="connsiteY10" fmla="*/ 466685 h 671763"/>
              <a:gd name="connsiteX11" fmla="*/ 157940 w 672526"/>
              <a:gd name="connsiteY11" fmla="*/ 644787 h 671763"/>
              <a:gd name="connsiteX12" fmla="*/ 27000 w 672526"/>
              <a:gd name="connsiteY12" fmla="*/ 644787 h 671763"/>
              <a:gd name="connsiteX13" fmla="*/ 27000 w 672526"/>
              <a:gd name="connsiteY13" fmla="*/ 513961 h 671763"/>
              <a:gd name="connsiteX14" fmla="*/ 205299 w 672526"/>
              <a:gd name="connsiteY14" fmla="*/ 335882 h 671763"/>
              <a:gd name="connsiteX15" fmla="*/ 27000 w 672526"/>
              <a:gd name="connsiteY15" fmla="*/ 157803 h 671763"/>
              <a:gd name="connsiteX16" fmla="*/ 27000 w 672526"/>
              <a:gd name="connsiteY16" fmla="*/ 26977 h 671763"/>
              <a:gd name="connsiteX17" fmla="*/ 92404 w 672526"/>
              <a:gd name="connsiteY17" fmla="*/ 0 h 6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72526" h="671763">
                <a:moveTo>
                  <a:pt x="92404" y="0"/>
                </a:moveTo>
                <a:cubicBezTo>
                  <a:pt x="116117" y="0"/>
                  <a:pt x="139852" y="8993"/>
                  <a:pt x="157940" y="26977"/>
                </a:cubicBezTo>
                <a:lnTo>
                  <a:pt x="336263" y="205079"/>
                </a:lnTo>
                <a:lnTo>
                  <a:pt x="514585" y="26977"/>
                </a:lnTo>
                <a:cubicBezTo>
                  <a:pt x="550585" y="-8992"/>
                  <a:pt x="609526" y="-8992"/>
                  <a:pt x="645526" y="26977"/>
                </a:cubicBezTo>
                <a:cubicBezTo>
                  <a:pt x="681526" y="62945"/>
                  <a:pt x="681526" y="121658"/>
                  <a:pt x="645526" y="157803"/>
                </a:cubicBezTo>
                <a:lnTo>
                  <a:pt x="467227" y="335882"/>
                </a:lnTo>
                <a:lnTo>
                  <a:pt x="645526" y="513961"/>
                </a:lnTo>
                <a:cubicBezTo>
                  <a:pt x="681526" y="549930"/>
                  <a:pt x="681526" y="608819"/>
                  <a:pt x="645526" y="644787"/>
                </a:cubicBezTo>
                <a:cubicBezTo>
                  <a:pt x="609526" y="680756"/>
                  <a:pt x="550585" y="680756"/>
                  <a:pt x="514585" y="644787"/>
                </a:cubicBezTo>
                <a:lnTo>
                  <a:pt x="336263" y="466685"/>
                </a:lnTo>
                <a:lnTo>
                  <a:pt x="157940" y="644787"/>
                </a:lnTo>
                <a:cubicBezTo>
                  <a:pt x="121764" y="680756"/>
                  <a:pt x="63000" y="680756"/>
                  <a:pt x="27000" y="644787"/>
                </a:cubicBezTo>
                <a:cubicBezTo>
                  <a:pt x="-9000" y="608819"/>
                  <a:pt x="-9000" y="549930"/>
                  <a:pt x="27000" y="513961"/>
                </a:cubicBezTo>
                <a:lnTo>
                  <a:pt x="205299" y="335882"/>
                </a:lnTo>
                <a:lnTo>
                  <a:pt x="27000" y="157803"/>
                </a:lnTo>
                <a:cubicBezTo>
                  <a:pt x="-9000" y="121658"/>
                  <a:pt x="-9000" y="62945"/>
                  <a:pt x="27000" y="26977"/>
                </a:cubicBezTo>
                <a:cubicBezTo>
                  <a:pt x="45000" y="8993"/>
                  <a:pt x="68691" y="0"/>
                  <a:pt x="92404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0A068A01-94B9-5527-F902-A441DC835634}"/>
              </a:ext>
            </a:extLst>
          </p:cNvPr>
          <p:cNvSpPr txBox="1">
            <a:spLocks/>
          </p:cNvSpPr>
          <p:nvPr/>
        </p:nvSpPr>
        <p:spPr>
          <a:xfrm>
            <a:off x="3883786" y="3747864"/>
            <a:ext cx="1358423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Explanation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C13D4F88-E06D-21B0-6B5D-63D4B8DBD20E}"/>
              </a:ext>
            </a:extLst>
          </p:cNvPr>
          <p:cNvSpPr txBox="1">
            <a:spLocks/>
          </p:cNvSpPr>
          <p:nvPr/>
        </p:nvSpPr>
        <p:spPr>
          <a:xfrm>
            <a:off x="6356941" y="3737585"/>
            <a:ext cx="1358423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Explanation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6E0B74F4-D412-ED29-6DDB-BDEC46821C8E}"/>
              </a:ext>
            </a:extLst>
          </p:cNvPr>
          <p:cNvSpPr txBox="1">
            <a:spLocks/>
          </p:cNvSpPr>
          <p:nvPr/>
        </p:nvSpPr>
        <p:spPr>
          <a:xfrm>
            <a:off x="4297609" y="3253549"/>
            <a:ext cx="1358423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Explanation if needed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D9C23C66-D354-4100-6472-91BC236C07F9}"/>
              </a:ext>
            </a:extLst>
          </p:cNvPr>
          <p:cNvSpPr txBox="1">
            <a:spLocks/>
          </p:cNvSpPr>
          <p:nvPr/>
        </p:nvSpPr>
        <p:spPr>
          <a:xfrm>
            <a:off x="6993814" y="3260700"/>
            <a:ext cx="1358423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Explanation if 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59F246-229C-7F72-FC0C-EB534F6B6BF8}"/>
              </a:ext>
            </a:extLst>
          </p:cNvPr>
          <p:cNvSpPr txBox="1"/>
          <p:nvPr/>
        </p:nvSpPr>
        <p:spPr>
          <a:xfrm>
            <a:off x="7962979" y="5697928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3</a:t>
            </a:r>
          </a:p>
        </p:txBody>
      </p:sp>
    </p:spTree>
    <p:extLst>
      <p:ext uri="{BB962C8B-B14F-4D97-AF65-F5344CB8AC3E}">
        <p14:creationId xmlns:p14="http://schemas.microsoft.com/office/powerpoint/2010/main" val="16911439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5B12D08-A232-1645-A105-2BC5ED0B58EB}"/>
              </a:ext>
            </a:extLst>
          </p:cNvPr>
          <p:cNvCxnSpPr>
            <a:cxnSpLocks/>
          </p:cNvCxnSpPr>
          <p:nvPr/>
        </p:nvCxnSpPr>
        <p:spPr>
          <a:xfrm flipH="1">
            <a:off x="894805" y="2157413"/>
            <a:ext cx="3235508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0D95A8B-ED8B-ED4B-B38D-A8C8F01AB926}"/>
              </a:ext>
            </a:extLst>
          </p:cNvPr>
          <p:cNvCxnSpPr>
            <a:cxnSpLocks/>
          </p:cNvCxnSpPr>
          <p:nvPr/>
        </p:nvCxnSpPr>
        <p:spPr>
          <a:xfrm flipH="1">
            <a:off x="5013687" y="2157413"/>
            <a:ext cx="3235508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7A5BB8C-8510-1344-81BB-835C0BCD9B7F}"/>
              </a:ext>
            </a:extLst>
          </p:cNvPr>
          <p:cNvSpPr/>
          <p:nvPr/>
        </p:nvSpPr>
        <p:spPr>
          <a:xfrm>
            <a:off x="894807" y="2602366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81FDEA-C204-E548-A775-062F2E0EEF99}"/>
              </a:ext>
            </a:extLst>
          </p:cNvPr>
          <p:cNvSpPr/>
          <p:nvPr/>
        </p:nvSpPr>
        <p:spPr>
          <a:xfrm>
            <a:off x="894807" y="3206591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D7B0A12-3F84-494A-A143-055695EC5BAC}"/>
              </a:ext>
            </a:extLst>
          </p:cNvPr>
          <p:cNvSpPr/>
          <p:nvPr/>
        </p:nvSpPr>
        <p:spPr>
          <a:xfrm>
            <a:off x="894807" y="3808912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0A8F19F-ECD9-BE43-9954-3874A983D8D7}"/>
              </a:ext>
            </a:extLst>
          </p:cNvPr>
          <p:cNvSpPr/>
          <p:nvPr/>
        </p:nvSpPr>
        <p:spPr>
          <a:xfrm>
            <a:off x="894807" y="4409326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F078FF9-71F3-DF44-9FA7-51BD059300A1}"/>
              </a:ext>
            </a:extLst>
          </p:cNvPr>
          <p:cNvSpPr/>
          <p:nvPr/>
        </p:nvSpPr>
        <p:spPr>
          <a:xfrm>
            <a:off x="894807" y="5007837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D2D2912-0BB1-A741-8337-164A3C237213}"/>
              </a:ext>
            </a:extLst>
          </p:cNvPr>
          <p:cNvSpPr/>
          <p:nvPr/>
        </p:nvSpPr>
        <p:spPr>
          <a:xfrm>
            <a:off x="5013688" y="2602366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1D41D74-E6FD-994A-B77F-041D2805CB13}"/>
              </a:ext>
            </a:extLst>
          </p:cNvPr>
          <p:cNvSpPr/>
          <p:nvPr/>
        </p:nvSpPr>
        <p:spPr>
          <a:xfrm>
            <a:off x="5013688" y="3206591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677F9D6-1B9F-D64E-A32C-6A1E07D74FE9}"/>
              </a:ext>
            </a:extLst>
          </p:cNvPr>
          <p:cNvSpPr/>
          <p:nvPr/>
        </p:nvSpPr>
        <p:spPr>
          <a:xfrm>
            <a:off x="5013688" y="3808912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9A0BEAF-8F08-E84D-8CD1-CD9A8B3111E6}"/>
              </a:ext>
            </a:extLst>
          </p:cNvPr>
          <p:cNvSpPr/>
          <p:nvPr/>
        </p:nvSpPr>
        <p:spPr>
          <a:xfrm>
            <a:off x="5013688" y="4409326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5B08553-FE7C-C342-A881-7D6D53AF7965}"/>
              </a:ext>
            </a:extLst>
          </p:cNvPr>
          <p:cNvSpPr/>
          <p:nvPr/>
        </p:nvSpPr>
        <p:spPr>
          <a:xfrm>
            <a:off x="5013688" y="5007837"/>
            <a:ext cx="3235507" cy="444818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22" name="Chevron 21">
            <a:extLst>
              <a:ext uri="{FF2B5EF4-FFF2-40B4-BE49-F238E27FC236}">
                <a16:creationId xmlns:a16="http://schemas.microsoft.com/office/drawing/2014/main" id="{78BAEA5B-153C-AD4A-ADAD-46DC67630261}"/>
              </a:ext>
            </a:extLst>
          </p:cNvPr>
          <p:cNvSpPr/>
          <p:nvPr/>
        </p:nvSpPr>
        <p:spPr>
          <a:xfrm>
            <a:off x="1536556" y="1978057"/>
            <a:ext cx="1952009" cy="36307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23" name="Chevron 22">
            <a:extLst>
              <a:ext uri="{FF2B5EF4-FFF2-40B4-BE49-F238E27FC236}">
                <a16:creationId xmlns:a16="http://schemas.microsoft.com/office/drawing/2014/main" id="{729A5A60-6423-0F4E-B487-91401DB41310}"/>
              </a:ext>
            </a:extLst>
          </p:cNvPr>
          <p:cNvSpPr/>
          <p:nvPr/>
        </p:nvSpPr>
        <p:spPr>
          <a:xfrm flipH="1">
            <a:off x="5656344" y="1978057"/>
            <a:ext cx="1951101" cy="363071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2277C497-87F2-A641-BC52-14D950F2715E}"/>
              </a:ext>
            </a:extLst>
          </p:cNvPr>
          <p:cNvSpPr/>
          <p:nvPr/>
        </p:nvSpPr>
        <p:spPr>
          <a:xfrm>
            <a:off x="4254780" y="1836157"/>
            <a:ext cx="317221" cy="643913"/>
          </a:xfrm>
          <a:custGeom>
            <a:avLst/>
            <a:gdLst>
              <a:gd name="connsiteX0" fmla="*/ 845921 w 845921"/>
              <a:gd name="connsiteY0" fmla="*/ 0 h 1717099"/>
              <a:gd name="connsiteX1" fmla="*/ 845921 w 845921"/>
              <a:gd name="connsiteY1" fmla="*/ 1717099 h 1717099"/>
              <a:gd name="connsiteX2" fmla="*/ 771371 w 845921"/>
              <a:gd name="connsiteY2" fmla="*/ 1713334 h 1717099"/>
              <a:gd name="connsiteX3" fmla="*/ 0 w 845921"/>
              <a:gd name="connsiteY3" fmla="*/ 858549 h 1717099"/>
              <a:gd name="connsiteX4" fmla="*/ 771371 w 845921"/>
              <a:gd name="connsiteY4" fmla="*/ 3764 h 171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5921" h="1717099">
                <a:moveTo>
                  <a:pt x="845921" y="0"/>
                </a:moveTo>
                <a:lnTo>
                  <a:pt x="845921" y="1717099"/>
                </a:lnTo>
                <a:lnTo>
                  <a:pt x="771371" y="1713334"/>
                </a:lnTo>
                <a:cubicBezTo>
                  <a:pt x="338103" y="1669333"/>
                  <a:pt x="0" y="1303426"/>
                  <a:pt x="0" y="858549"/>
                </a:cubicBezTo>
                <a:cubicBezTo>
                  <a:pt x="0" y="413673"/>
                  <a:pt x="338103" y="47765"/>
                  <a:pt x="771371" y="37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5B513782-EF45-1D4F-8B5B-EE5D50DD5412}"/>
              </a:ext>
            </a:extLst>
          </p:cNvPr>
          <p:cNvSpPr/>
          <p:nvPr/>
        </p:nvSpPr>
        <p:spPr>
          <a:xfrm rot="10800000">
            <a:off x="4572001" y="1836157"/>
            <a:ext cx="317221" cy="643913"/>
          </a:xfrm>
          <a:custGeom>
            <a:avLst/>
            <a:gdLst>
              <a:gd name="connsiteX0" fmla="*/ 845921 w 845921"/>
              <a:gd name="connsiteY0" fmla="*/ 0 h 1717099"/>
              <a:gd name="connsiteX1" fmla="*/ 845921 w 845921"/>
              <a:gd name="connsiteY1" fmla="*/ 1717099 h 1717099"/>
              <a:gd name="connsiteX2" fmla="*/ 771371 w 845921"/>
              <a:gd name="connsiteY2" fmla="*/ 1713334 h 1717099"/>
              <a:gd name="connsiteX3" fmla="*/ 0 w 845921"/>
              <a:gd name="connsiteY3" fmla="*/ 858549 h 1717099"/>
              <a:gd name="connsiteX4" fmla="*/ 771371 w 845921"/>
              <a:gd name="connsiteY4" fmla="*/ 3764 h 171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5921" h="1717099">
                <a:moveTo>
                  <a:pt x="845921" y="0"/>
                </a:moveTo>
                <a:lnTo>
                  <a:pt x="845921" y="1717099"/>
                </a:lnTo>
                <a:lnTo>
                  <a:pt x="771371" y="1713334"/>
                </a:lnTo>
                <a:cubicBezTo>
                  <a:pt x="338103" y="1669333"/>
                  <a:pt x="0" y="1303426"/>
                  <a:pt x="0" y="858549"/>
                </a:cubicBezTo>
                <a:cubicBezTo>
                  <a:pt x="0" y="413673"/>
                  <a:pt x="338103" y="47765"/>
                  <a:pt x="771371" y="37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Lato Light" panose="020F0502020204030203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4CD9035-784F-724E-8B63-0B36B9F21497}"/>
              </a:ext>
            </a:extLst>
          </p:cNvPr>
          <p:cNvCxnSpPr>
            <a:cxnSpLocks/>
          </p:cNvCxnSpPr>
          <p:nvPr/>
        </p:nvCxnSpPr>
        <p:spPr>
          <a:xfrm>
            <a:off x="4572000" y="2602367"/>
            <a:ext cx="0" cy="2848383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ubtitle 2">
            <a:extLst>
              <a:ext uri="{FF2B5EF4-FFF2-40B4-BE49-F238E27FC236}">
                <a16:creationId xmlns:a16="http://schemas.microsoft.com/office/drawing/2014/main" id="{CBF749C7-3947-124A-8E78-FCF5767165A9}"/>
              </a:ext>
            </a:extLst>
          </p:cNvPr>
          <p:cNvSpPr txBox="1">
            <a:spLocks/>
          </p:cNvSpPr>
          <p:nvPr/>
        </p:nvSpPr>
        <p:spPr>
          <a:xfrm>
            <a:off x="1423362" y="2734534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Difference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8BDA0FC2-2D2A-EF4D-BC48-E898D1DBBE98}"/>
              </a:ext>
            </a:extLst>
          </p:cNvPr>
          <p:cNvSpPr txBox="1">
            <a:spLocks/>
          </p:cNvSpPr>
          <p:nvPr/>
        </p:nvSpPr>
        <p:spPr>
          <a:xfrm>
            <a:off x="1423362" y="3336892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Difference</a:t>
            </a: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FECBB0CB-AA25-8D49-A987-5BE45C32A576}"/>
              </a:ext>
            </a:extLst>
          </p:cNvPr>
          <p:cNvSpPr txBox="1">
            <a:spLocks/>
          </p:cNvSpPr>
          <p:nvPr/>
        </p:nvSpPr>
        <p:spPr>
          <a:xfrm>
            <a:off x="1423362" y="3934450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Difference</a:t>
            </a:r>
          </a:p>
        </p:txBody>
      </p:sp>
      <p:sp>
        <p:nvSpPr>
          <p:cNvPr id="51" name="Subtitle 2">
            <a:extLst>
              <a:ext uri="{FF2B5EF4-FFF2-40B4-BE49-F238E27FC236}">
                <a16:creationId xmlns:a16="http://schemas.microsoft.com/office/drawing/2014/main" id="{439F6C61-917B-4E4F-875C-0B767294B845}"/>
              </a:ext>
            </a:extLst>
          </p:cNvPr>
          <p:cNvSpPr txBox="1">
            <a:spLocks/>
          </p:cNvSpPr>
          <p:nvPr/>
        </p:nvSpPr>
        <p:spPr>
          <a:xfrm>
            <a:off x="1423362" y="4538675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Similarity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18BC4B07-6B96-3342-BA89-8FE00ACA0FC0}"/>
              </a:ext>
            </a:extLst>
          </p:cNvPr>
          <p:cNvSpPr txBox="1">
            <a:spLocks/>
          </p:cNvSpPr>
          <p:nvPr/>
        </p:nvSpPr>
        <p:spPr>
          <a:xfrm>
            <a:off x="1423362" y="5137186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Similarity</a:t>
            </a: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F7AC84C5-CF41-6F43-B1B1-3DC00BD4CB97}"/>
              </a:ext>
            </a:extLst>
          </p:cNvPr>
          <p:cNvSpPr txBox="1">
            <a:spLocks/>
          </p:cNvSpPr>
          <p:nvPr/>
        </p:nvSpPr>
        <p:spPr>
          <a:xfrm>
            <a:off x="5542244" y="2734534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Difference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id="{196753E0-4E34-974E-B702-83850DC33ACC}"/>
              </a:ext>
            </a:extLst>
          </p:cNvPr>
          <p:cNvSpPr txBox="1">
            <a:spLocks/>
          </p:cNvSpPr>
          <p:nvPr/>
        </p:nvSpPr>
        <p:spPr>
          <a:xfrm>
            <a:off x="5542244" y="3336892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Difference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4708E119-EA15-B640-97F1-E99263C32B8A}"/>
              </a:ext>
            </a:extLst>
          </p:cNvPr>
          <p:cNvSpPr txBox="1">
            <a:spLocks/>
          </p:cNvSpPr>
          <p:nvPr/>
        </p:nvSpPr>
        <p:spPr>
          <a:xfrm>
            <a:off x="5542244" y="3934450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Difference</a:t>
            </a:r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6F6A9778-CDB7-8542-BEA7-F4E4E85FA722}"/>
              </a:ext>
            </a:extLst>
          </p:cNvPr>
          <p:cNvSpPr txBox="1">
            <a:spLocks/>
          </p:cNvSpPr>
          <p:nvPr/>
        </p:nvSpPr>
        <p:spPr>
          <a:xfrm>
            <a:off x="5542244" y="4538675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Similarity</a:t>
            </a: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B4730610-8C43-AC4D-A041-EAF334A8BFED}"/>
              </a:ext>
            </a:extLst>
          </p:cNvPr>
          <p:cNvSpPr txBox="1">
            <a:spLocks/>
          </p:cNvSpPr>
          <p:nvPr/>
        </p:nvSpPr>
        <p:spPr>
          <a:xfrm>
            <a:off x="5542244" y="5137186"/>
            <a:ext cx="2621307" cy="184218"/>
          </a:xfrm>
          <a:prstGeom prst="rect">
            <a:avLst/>
          </a:prstGeom>
        </p:spPr>
        <p:txBody>
          <a:bodyPr vert="horz" wrap="square" lIns="34290" tIns="17145" rIns="34290" bIns="17145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313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Similarity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CBF6C0E-7DE5-FC41-8940-644E34B76DE8}"/>
              </a:ext>
            </a:extLst>
          </p:cNvPr>
          <p:cNvSpPr txBox="1"/>
          <p:nvPr/>
        </p:nvSpPr>
        <p:spPr>
          <a:xfrm>
            <a:off x="1962571" y="2022100"/>
            <a:ext cx="1099981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Small Scale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725B544-4E10-B54E-822C-7EEA5EF1AADA}"/>
              </a:ext>
            </a:extLst>
          </p:cNvPr>
          <p:cNvSpPr txBox="1"/>
          <p:nvPr/>
        </p:nvSpPr>
        <p:spPr>
          <a:xfrm>
            <a:off x="6086262" y="2022100"/>
            <a:ext cx="1090363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Large Scale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7558040-E877-874F-A5E1-3C6AD1CE5F53}"/>
              </a:ext>
            </a:extLst>
          </p:cNvPr>
          <p:cNvSpPr txBox="1"/>
          <p:nvPr/>
        </p:nvSpPr>
        <p:spPr>
          <a:xfrm>
            <a:off x="365568" y="1086889"/>
            <a:ext cx="8412880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Urban/Small- and Large-Scale Agriculture Comparison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FD41C03-6C50-3848-A334-2CCC55D683F6}"/>
              </a:ext>
            </a:extLst>
          </p:cNvPr>
          <p:cNvSpPr txBox="1"/>
          <p:nvPr/>
        </p:nvSpPr>
        <p:spPr>
          <a:xfrm>
            <a:off x="3831477" y="1447945"/>
            <a:ext cx="14810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spc="113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SUBTITLE if needed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904AA4-98E2-03BE-2886-3813E66743D0}"/>
              </a:ext>
            </a:extLst>
          </p:cNvPr>
          <p:cNvSpPr txBox="1"/>
          <p:nvPr/>
        </p:nvSpPr>
        <p:spPr>
          <a:xfrm>
            <a:off x="8031559" y="5606347"/>
            <a:ext cx="1190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Group 3</a:t>
            </a:r>
          </a:p>
        </p:txBody>
      </p:sp>
    </p:spTree>
    <p:extLst>
      <p:ext uri="{BB962C8B-B14F-4D97-AF65-F5344CB8AC3E}">
        <p14:creationId xmlns:p14="http://schemas.microsoft.com/office/powerpoint/2010/main" val="1320982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12363614-19a6-4ba2-943c-7caa8a5735f9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haredWithUsers xmlns="849593af-9ef4-4dc7-a991-ea6257baf2f0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DF2ABC03FB6E4E9B76E3A625F5898B" ma:contentTypeVersion="19" ma:contentTypeDescription="Create a new document." ma:contentTypeScope="" ma:versionID="e3d415994b0bf6366365def82154d1ba">
  <xsd:schema xmlns:xsd="http://www.w3.org/2001/XMLSchema" xmlns:xs="http://www.w3.org/2001/XMLSchema" xmlns:p="http://schemas.microsoft.com/office/2006/metadata/properties" xmlns:ns1="http://schemas.microsoft.com/sharepoint/v3" xmlns:ns2="12363614-19a6-4ba2-943c-7caa8a5735f9" xmlns:ns3="849593af-9ef4-4dc7-a991-ea6257baf2f0" xmlns:ns4="73fb875a-8af9-4255-b008-0995492d31cd" targetNamespace="http://schemas.microsoft.com/office/2006/metadata/properties" ma:root="true" ma:fieldsID="2a2c3adffaa7d5cde45e05417bd96747" ns1:_="" ns2:_="" ns3:_="" ns4:_="">
    <xsd:import namespace="http://schemas.microsoft.com/sharepoint/v3"/>
    <xsd:import namespace="12363614-19a6-4ba2-943c-7caa8a5735f9"/>
    <xsd:import namespace="849593af-9ef4-4dc7-a991-ea6257baf2f0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363614-19a6-4ba2-943c-7caa8a573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593af-9ef4-4dc7-a991-ea6257baf2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43d039f-5583-46f0-8301-9a8ed676b916}" ma:internalName="TaxCatchAll" ma:showField="CatchAllData" ma:web="849593af-9ef4-4dc7-a991-ea6257baf2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B1F677DC-8330-4A2F-B6D6-187C2D03A181}">
  <ds:schemaRefs>
    <ds:schemaRef ds:uri="http://schemas.microsoft.com/office/2006/metadata/properties"/>
    <ds:schemaRef ds:uri="http://schemas.microsoft.com/office/infopath/2007/PartnerControls"/>
    <ds:schemaRef ds:uri="190132a1-b740-41e9-a9d3-aef04dc8f2ab"/>
    <ds:schemaRef ds:uri="73fb875a-8af9-4255-b008-0995492d31cd"/>
  </ds:schemaRefs>
</ds:datastoreItem>
</file>

<file path=customXml/itemProps2.xml><?xml version="1.0" encoding="utf-8"?>
<ds:datastoreItem xmlns:ds="http://schemas.openxmlformats.org/officeDocument/2006/customXml" ds:itemID="{23EB1EAA-2629-4C7D-A3B7-4244C51324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447540-96A1-458D-A75C-990A3C025439}"/>
</file>

<file path=customXml/itemProps4.xml><?xml version="1.0" encoding="utf-8"?>
<ds:datastoreItem xmlns:ds="http://schemas.openxmlformats.org/officeDocument/2006/customXml" ds:itemID="{5CAFC538-BFC0-4FAE-9309-A7CABB5410BE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337</TotalTime>
  <Words>502</Words>
  <Application>Microsoft Office PowerPoint</Application>
  <PresentationFormat>On-screen Show (4:3)</PresentationFormat>
  <Paragraphs>151</Paragraphs>
  <Slides>12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2013 - 2022 Theme</vt:lpstr>
      <vt:lpstr>Small-Scale Soil Health Group 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Ideas for other portfolio products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Urban and Small-Scale Soil Health</dc:title>
  <dc:creator>Starr, Laura - FPAC-NRCS, PORTLAND, OR</dc:creator>
  <cp:lastModifiedBy>Beniston, Joshua - FPAC-NRCS, CA</cp:lastModifiedBy>
  <cp:revision>22</cp:revision>
  <dcterms:created xsi:type="dcterms:W3CDTF">2024-05-01T19:45:27Z</dcterms:created>
  <dcterms:modified xsi:type="dcterms:W3CDTF">2025-04-09T21:58:56Z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0x01010020DF2ABC03FB6E4E9B76E3A625F5898B</vt:lpwstr>
  </property>
  <property fmtid="{D5CDD505-2E9C-101B-9397-08002B2CF9AE}" pid="3" name="MediaServiceImageTags">
    <vt:lpwstr/>
  </property>
  <property fmtid="{D5CDD505-2E9C-101B-9397-08002B2CF9AE}" pid="4" name="Order">
    <vt:r8>195000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